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310" r:id="rId2"/>
    <p:sldId id="297" r:id="rId3"/>
    <p:sldId id="307" r:id="rId4"/>
    <p:sldId id="296" r:id="rId5"/>
    <p:sldId id="282" r:id="rId6"/>
    <p:sldId id="311" r:id="rId7"/>
    <p:sldId id="274" r:id="rId8"/>
    <p:sldId id="312" r:id="rId9"/>
    <p:sldId id="277" r:id="rId10"/>
    <p:sldId id="313" r:id="rId11"/>
    <p:sldId id="292" r:id="rId12"/>
    <p:sldId id="286" r:id="rId13"/>
    <p:sldId id="314" r:id="rId14"/>
    <p:sldId id="29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dullahi Yusuf Heart" initials="AY" lastIdx="1" clrIdx="0">
    <p:extLst>
      <p:ext uri="{19B8F6BF-5375-455C-9EA6-DF929625EA0E}">
        <p15:presenceInfo xmlns:p15="http://schemas.microsoft.com/office/powerpoint/2012/main" userId="f04e6e5ebb71265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8EDE"/>
    <a:srgbClr val="20A44A"/>
    <a:srgbClr val="428FDF"/>
    <a:srgbClr val="FFFFFF"/>
    <a:srgbClr val="1FA34A"/>
    <a:srgbClr val="4691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64" autoAdjust="0"/>
    <p:restoredTop sz="94955" autoAdjust="0"/>
  </p:normalViewPr>
  <p:slideViewPr>
    <p:cSldViewPr snapToGrid="0">
      <p:cViewPr>
        <p:scale>
          <a:sx n="95" d="100"/>
          <a:sy n="95" d="100"/>
        </p:scale>
        <p:origin x="230" y="16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4FCADB2-B3D6-40D1-AA43-9D2FC947FDD7}" type="doc">
      <dgm:prSet loTypeId="urn:microsoft.com/office/officeart/2008/layout/PictureStrips" loCatId="list" qsTypeId="urn:microsoft.com/office/officeart/2005/8/quickstyle/simple5#1" qsCatId="simple" csTypeId="urn:microsoft.com/office/officeart/2005/8/colors/accent1_2#1" csCatId="accent1" phldr="1"/>
      <dgm:spPr/>
      <dgm:t>
        <a:bodyPr/>
        <a:lstStyle/>
        <a:p>
          <a:endParaRPr lang="en-US"/>
        </a:p>
      </dgm:t>
    </dgm:pt>
    <dgm:pt modelId="{EE6189A7-908A-4B0D-887B-B0FC45901717}">
      <dgm:prSet phldrT="[Text]" phldr="0" custT="1"/>
      <dgm:spPr>
        <a:ln>
          <a:solidFill>
            <a:srgbClr val="1FA34A"/>
          </a:solidFill>
        </a:ln>
      </dgm:spPr>
      <dgm:t>
        <a:bodyPr vert="horz" wrap="square"/>
        <a:lstStyle/>
        <a:p>
          <a:pPr>
            <a:lnSpc>
              <a:spcPct val="100000"/>
            </a:lnSpc>
            <a:spcBef>
              <a:spcPct val="0"/>
            </a:spcBef>
            <a:spcAft>
              <a:spcPct val="35000"/>
            </a:spcAft>
          </a:pPr>
          <a:r>
            <a:rPr lang="fr-FR" sz="2400" b="1" dirty="0">
              <a:solidFill>
                <a:srgbClr val="1FA34A"/>
              </a:solidFill>
            </a:rPr>
            <a:t>Section 1: </a:t>
          </a:r>
          <a:r>
            <a:rPr lang="en-US" sz="2400" dirty="0"/>
            <a:t>Overview</a:t>
          </a:r>
          <a:endParaRPr lang="fr-FR" sz="2400" b="0" dirty="0">
            <a:latin typeface="Times New Roman" panose="02020603050405020304" pitchFamily="18" charset="0"/>
            <a:cs typeface="Times New Roman" panose="02020603050405020304" pitchFamily="18" charset="0"/>
          </a:endParaRPr>
        </a:p>
      </dgm:t>
    </dgm:pt>
    <dgm:pt modelId="{0F7CA828-6A44-460F-B80A-08B8CA6D0117}" type="parTrans" cxnId="{69EDA4C9-1298-4A99-8D8B-6BBEABFF5952}">
      <dgm:prSet/>
      <dgm:spPr/>
      <dgm:t>
        <a:bodyPr/>
        <a:lstStyle/>
        <a:p>
          <a:endParaRPr lang="en-US"/>
        </a:p>
      </dgm:t>
    </dgm:pt>
    <dgm:pt modelId="{E840178E-9743-44BC-AE01-077E31A32255}" type="sibTrans" cxnId="{69EDA4C9-1298-4A99-8D8B-6BBEABFF5952}">
      <dgm:prSet/>
      <dgm:spPr/>
      <dgm:t>
        <a:bodyPr/>
        <a:lstStyle/>
        <a:p>
          <a:endParaRPr lang="en-US"/>
        </a:p>
      </dgm:t>
    </dgm:pt>
    <dgm:pt modelId="{322F249F-7D26-4C46-933F-7746A7583839}">
      <dgm:prSet phldrT="[Text]" phldr="0" custT="1"/>
      <dgm:spPr>
        <a:ln>
          <a:solidFill>
            <a:srgbClr val="1FA34A"/>
          </a:solidFill>
        </a:ln>
      </dgm:spPr>
      <dgm:t>
        <a:bodyPr vert="horz" wrap="square"/>
        <a:lstStyle/>
        <a:p>
          <a:pPr>
            <a:lnSpc>
              <a:spcPct val="100000"/>
            </a:lnSpc>
            <a:spcBef>
              <a:spcPct val="0"/>
            </a:spcBef>
            <a:spcAft>
              <a:spcPct val="35000"/>
            </a:spcAft>
          </a:pPr>
          <a:r>
            <a:rPr lang="fr-FR" sz="2400" b="1" dirty="0">
              <a:solidFill>
                <a:srgbClr val="1FA34A"/>
              </a:solidFill>
            </a:rPr>
            <a:t>Section 2:</a:t>
          </a:r>
          <a:endParaRPr lang="fr-FR" sz="2400" b="0" dirty="0">
            <a:latin typeface="Times New Roman" panose="02020603050405020304" pitchFamily="18" charset="0"/>
            <a:cs typeface="Times New Roman" panose="02020603050405020304" pitchFamily="18" charset="0"/>
          </a:endParaRPr>
        </a:p>
      </dgm:t>
    </dgm:pt>
    <dgm:pt modelId="{0F927760-1959-4D55-946D-2F6E96A6E37D}" type="parTrans" cxnId="{693C6F67-948A-4B9A-988A-3C119A59B384}">
      <dgm:prSet/>
      <dgm:spPr/>
      <dgm:t>
        <a:bodyPr/>
        <a:lstStyle/>
        <a:p>
          <a:endParaRPr lang="en-US"/>
        </a:p>
      </dgm:t>
    </dgm:pt>
    <dgm:pt modelId="{C3A63D8F-0D8B-434E-9F45-E8ED020371AF}" type="sibTrans" cxnId="{693C6F67-948A-4B9A-988A-3C119A59B384}">
      <dgm:prSet/>
      <dgm:spPr/>
      <dgm:t>
        <a:bodyPr/>
        <a:lstStyle/>
        <a:p>
          <a:endParaRPr lang="en-US"/>
        </a:p>
      </dgm:t>
    </dgm:pt>
    <dgm:pt modelId="{E80E8266-5D18-4133-8E19-6EBA375C4C4E}">
      <dgm:prSet phldrT="[Text]" phldr="0" custT="1"/>
      <dgm:spPr>
        <a:ln>
          <a:solidFill>
            <a:srgbClr val="1FA34A"/>
          </a:solidFill>
        </a:ln>
      </dgm:spPr>
      <dgm:t>
        <a:bodyPr vert="horz" wrap="square"/>
        <a:lstStyle/>
        <a:p>
          <a:pPr>
            <a:lnSpc>
              <a:spcPct val="100000"/>
            </a:lnSpc>
            <a:spcBef>
              <a:spcPct val="0"/>
            </a:spcBef>
            <a:spcAft>
              <a:spcPct val="35000"/>
            </a:spcAft>
          </a:pPr>
          <a:r>
            <a:rPr lang="fr-FR" sz="2400" b="1" dirty="0">
              <a:solidFill>
                <a:srgbClr val="1FA34A"/>
              </a:solidFill>
            </a:rPr>
            <a:t>Section 4: </a:t>
          </a:r>
          <a:r>
            <a:rPr lang="en-US" sz="2000" dirty="0"/>
            <a:t>Dataset Overview</a:t>
          </a:r>
          <a:endParaRPr lang="fr-FR" sz="2000" b="0" dirty="0">
            <a:latin typeface="Times New Roman" panose="02020603050405020304" pitchFamily="18" charset="0"/>
            <a:cs typeface="Times New Roman" panose="02020603050405020304" pitchFamily="18" charset="0"/>
          </a:endParaRPr>
        </a:p>
      </dgm:t>
    </dgm:pt>
    <dgm:pt modelId="{5CDC8D83-C570-42FF-B76E-4C21CCF1602E}" type="parTrans" cxnId="{0F86943D-CC2D-4BAC-BDC9-66FAFB058D01}">
      <dgm:prSet/>
      <dgm:spPr/>
      <dgm:t>
        <a:bodyPr/>
        <a:lstStyle/>
        <a:p>
          <a:endParaRPr lang="en-US"/>
        </a:p>
      </dgm:t>
    </dgm:pt>
    <dgm:pt modelId="{F286B840-1EC5-4368-85F9-F0A6E1E27FB3}" type="sibTrans" cxnId="{0F86943D-CC2D-4BAC-BDC9-66FAFB058D01}">
      <dgm:prSet/>
      <dgm:spPr/>
      <dgm:t>
        <a:bodyPr/>
        <a:lstStyle/>
        <a:p>
          <a:endParaRPr lang="en-US"/>
        </a:p>
      </dgm:t>
    </dgm:pt>
    <dgm:pt modelId="{26E70F66-AB91-4B36-919E-BF5C37AD8204}">
      <dgm:prSet phldrT="[Text]" phldr="0" custT="1"/>
      <dgm:spPr>
        <a:ln>
          <a:solidFill>
            <a:srgbClr val="1FA34A"/>
          </a:solidFill>
        </a:ln>
      </dgm:spPr>
      <dgm:t>
        <a:bodyPr vert="horz" wrap="square"/>
        <a:lstStyle/>
        <a:p>
          <a:pPr>
            <a:lnSpc>
              <a:spcPct val="100000"/>
            </a:lnSpc>
            <a:spcBef>
              <a:spcPct val="0"/>
            </a:spcBef>
            <a:spcAft>
              <a:spcPct val="35000"/>
            </a:spcAft>
          </a:pPr>
          <a:r>
            <a:rPr lang="fr-FR" sz="2400" b="1" dirty="0">
              <a:solidFill>
                <a:srgbClr val="1FA34A"/>
              </a:solidFill>
            </a:rPr>
            <a:t>Section 5</a:t>
          </a:r>
          <a:r>
            <a:rPr lang="fr-FR" sz="2400" b="1" dirty="0"/>
            <a:t>: </a:t>
          </a:r>
          <a:r>
            <a:rPr lang="en-US" sz="1600" dirty="0"/>
            <a:t>Data Preprocessing</a:t>
          </a:r>
          <a:endParaRPr lang="fr-FR" sz="2400" dirty="0"/>
        </a:p>
      </dgm:t>
    </dgm:pt>
    <dgm:pt modelId="{A4053B9F-1273-4FB8-BFFB-3816EE576E08}" type="parTrans" cxnId="{DAF77B95-B917-4CC2-B217-001756FD86ED}">
      <dgm:prSet/>
      <dgm:spPr/>
      <dgm:t>
        <a:bodyPr/>
        <a:lstStyle/>
        <a:p>
          <a:endParaRPr lang="en-US"/>
        </a:p>
      </dgm:t>
    </dgm:pt>
    <dgm:pt modelId="{E3FFF8C4-F170-4581-9D50-668A309BB74A}" type="sibTrans" cxnId="{DAF77B95-B917-4CC2-B217-001756FD86ED}">
      <dgm:prSet/>
      <dgm:spPr/>
      <dgm:t>
        <a:bodyPr/>
        <a:lstStyle/>
        <a:p>
          <a:endParaRPr lang="en-US"/>
        </a:p>
      </dgm:t>
    </dgm:pt>
    <dgm:pt modelId="{05E584D0-638B-4E33-B9EC-FCA19F18E7C0}">
      <dgm:prSet phldrT="[Text]" phldr="0" custT="1"/>
      <dgm:spPr>
        <a:ln>
          <a:solidFill>
            <a:srgbClr val="1FA34A"/>
          </a:solidFill>
        </a:ln>
      </dgm:spPr>
      <dgm:t>
        <a:bodyPr vert="horz" wrap="square"/>
        <a:lstStyle/>
        <a:p>
          <a:pPr>
            <a:lnSpc>
              <a:spcPct val="100000"/>
            </a:lnSpc>
            <a:spcBef>
              <a:spcPct val="0"/>
            </a:spcBef>
            <a:spcAft>
              <a:spcPct val="35000"/>
            </a:spcAft>
          </a:pPr>
          <a:r>
            <a:rPr lang="fr-FR" sz="2400" b="1" dirty="0">
              <a:solidFill>
                <a:srgbClr val="1FA34A"/>
              </a:solidFill>
            </a:rPr>
            <a:t>Section 8: </a:t>
          </a:r>
          <a:r>
            <a:rPr lang="en-US" sz="2000" dirty="0"/>
            <a:t>Model Evaluation</a:t>
          </a:r>
          <a:endParaRPr lang="fr-FR" sz="2000" dirty="0">
            <a:latin typeface="Times New Roman" panose="02020603050405020304" pitchFamily="18" charset="0"/>
            <a:cs typeface="Times New Roman" panose="02020603050405020304" pitchFamily="18" charset="0"/>
          </a:endParaRPr>
        </a:p>
      </dgm:t>
    </dgm:pt>
    <dgm:pt modelId="{0D37CA26-3737-4163-B45E-0745F17F3533}" type="parTrans" cxnId="{079A86FE-CE44-45A7-9876-E707B47CDD58}">
      <dgm:prSet/>
      <dgm:spPr/>
      <dgm:t>
        <a:bodyPr/>
        <a:lstStyle/>
        <a:p>
          <a:endParaRPr lang="en-US"/>
        </a:p>
      </dgm:t>
    </dgm:pt>
    <dgm:pt modelId="{8CA6300B-6B32-400B-ADB9-28CFBC4D66D8}" type="sibTrans" cxnId="{079A86FE-CE44-45A7-9876-E707B47CDD58}">
      <dgm:prSet/>
      <dgm:spPr/>
      <dgm:t>
        <a:bodyPr/>
        <a:lstStyle/>
        <a:p>
          <a:endParaRPr lang="en-US"/>
        </a:p>
      </dgm:t>
    </dgm:pt>
    <dgm:pt modelId="{1EF01E60-BD3F-4ED4-BC75-4BE6245BDEF2}">
      <dgm:prSet phldrT="[Text]" phldr="0" custT="1"/>
      <dgm:spPr>
        <a:ln>
          <a:solidFill>
            <a:srgbClr val="1FA34A"/>
          </a:solidFill>
        </a:ln>
      </dgm:spPr>
      <dgm:t>
        <a:bodyPr vert="horz" wrap="square"/>
        <a:lstStyle/>
        <a:p>
          <a:pPr>
            <a:lnSpc>
              <a:spcPct val="100000"/>
            </a:lnSpc>
            <a:spcBef>
              <a:spcPct val="0"/>
            </a:spcBef>
            <a:spcAft>
              <a:spcPct val="35000"/>
            </a:spcAft>
          </a:pPr>
          <a:r>
            <a:rPr lang="fr-FR" sz="2400" b="1" dirty="0">
              <a:solidFill>
                <a:srgbClr val="1FA34A"/>
              </a:solidFill>
            </a:rPr>
            <a:t>Section 9:</a:t>
          </a:r>
          <a:r>
            <a:rPr lang="fr-FR" sz="2000" b="1" dirty="0">
              <a:solidFill>
                <a:srgbClr val="1FA34A"/>
              </a:solidFill>
              <a:latin typeface="Times New Roman" panose="02020603050405020304" pitchFamily="18" charset="0"/>
              <a:cs typeface="Times New Roman" panose="02020603050405020304" pitchFamily="18" charset="0"/>
            </a:rPr>
            <a:t> </a:t>
          </a:r>
          <a:r>
            <a:rPr lang="en-US" sz="2000" dirty="0"/>
            <a:t>Results &amp; Conclusion</a:t>
          </a:r>
          <a:endParaRPr lang="fr-FR" sz="2400" dirty="0">
            <a:latin typeface="Times New Roman" panose="02020603050405020304" pitchFamily="18" charset="0"/>
            <a:cs typeface="Times New Roman" panose="02020603050405020304" pitchFamily="18" charset="0"/>
          </a:endParaRPr>
        </a:p>
      </dgm:t>
    </dgm:pt>
    <dgm:pt modelId="{3DE30B08-20B7-43D2-8C77-98B377887047}" type="parTrans" cxnId="{16A0E5F8-0E47-4A57-9FA7-71D237611480}">
      <dgm:prSet/>
      <dgm:spPr/>
      <dgm:t>
        <a:bodyPr/>
        <a:lstStyle/>
        <a:p>
          <a:endParaRPr lang="en-US"/>
        </a:p>
      </dgm:t>
    </dgm:pt>
    <dgm:pt modelId="{B4EC8663-885E-4617-A22E-A6DFD3941AE3}" type="sibTrans" cxnId="{16A0E5F8-0E47-4A57-9FA7-71D237611480}">
      <dgm:prSet/>
      <dgm:spPr/>
      <dgm:t>
        <a:bodyPr/>
        <a:lstStyle/>
        <a:p>
          <a:endParaRPr lang="en-US"/>
        </a:p>
      </dgm:t>
    </dgm:pt>
    <dgm:pt modelId="{05F0E5DD-C819-4C62-B6DD-FD356E3BD089}">
      <dgm:prSet phldrT="[Text]" phldr="0" custT="1"/>
      <dgm:spPr>
        <a:ln>
          <a:solidFill>
            <a:srgbClr val="1FA34A"/>
          </a:solidFill>
        </a:ln>
      </dgm:spPr>
      <dgm:t>
        <a:bodyPr vert="horz" wrap="square"/>
        <a:lstStyle/>
        <a:p>
          <a:r>
            <a:rPr lang="fr-FR" sz="2400" b="1" dirty="0">
              <a:solidFill>
                <a:srgbClr val="1FA34A"/>
              </a:solidFill>
              <a:latin typeface="Times New Roman" panose="02020603050405020304" pitchFamily="18" charset="0"/>
              <a:cs typeface="Times New Roman" panose="02020603050405020304" pitchFamily="18" charset="0"/>
            </a:rPr>
            <a:t>Section 7</a:t>
          </a:r>
          <a:r>
            <a:rPr lang="fr-FR" sz="2400" b="1" dirty="0">
              <a:latin typeface="Times New Roman" panose="02020603050405020304" pitchFamily="18" charset="0"/>
              <a:cs typeface="Times New Roman" panose="02020603050405020304" pitchFamily="18" charset="0"/>
            </a:rPr>
            <a:t>: </a:t>
          </a:r>
          <a:r>
            <a:rPr lang="en-US" sz="24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a:t>Model Training</a:t>
          </a:r>
          <a:endParaRPr lang="fr-FR" sz="2400" dirty="0">
            <a:solidFill>
              <a:schemeClr val="tx1"/>
            </a:solidFill>
            <a:latin typeface="Times New Roman" panose="02020603050405020304" pitchFamily="18" charset="0"/>
            <a:cs typeface="Times New Roman" panose="02020603050405020304" pitchFamily="18" charset="0"/>
          </a:endParaRPr>
        </a:p>
      </dgm:t>
    </dgm:pt>
    <dgm:pt modelId="{651D0B9D-87B3-4667-BD84-8B20C9EDC93B}" type="parTrans" cxnId="{8C3F34BB-4EA5-4F58-AD76-13601A182FEE}">
      <dgm:prSet/>
      <dgm:spPr/>
      <dgm:t>
        <a:bodyPr/>
        <a:lstStyle/>
        <a:p>
          <a:endParaRPr lang="en-US"/>
        </a:p>
      </dgm:t>
    </dgm:pt>
    <dgm:pt modelId="{24100458-59C5-4F93-909E-B55ABB62C738}" type="sibTrans" cxnId="{8C3F34BB-4EA5-4F58-AD76-13601A182FEE}">
      <dgm:prSet/>
      <dgm:spPr/>
      <dgm:t>
        <a:bodyPr/>
        <a:lstStyle/>
        <a:p>
          <a:endParaRPr lang="en-US"/>
        </a:p>
      </dgm:t>
    </dgm:pt>
    <dgm:pt modelId="{B242592E-B447-4043-A4D5-33D5BAB35CB0}">
      <dgm:prSet phldrT="[Text]" phldr="0" custT="1"/>
      <dgm:spPr>
        <a:ln>
          <a:solidFill>
            <a:srgbClr val="1FA34A"/>
          </a:solidFill>
        </a:ln>
      </dgm:spPr>
      <dgm:t>
        <a:bodyPr vert="horz" wrap="square"/>
        <a:lstStyle/>
        <a:p>
          <a:pPr>
            <a:lnSpc>
              <a:spcPct val="100000"/>
            </a:lnSpc>
            <a:spcBef>
              <a:spcPct val="0"/>
            </a:spcBef>
            <a:spcAft>
              <a:spcPct val="35000"/>
            </a:spcAft>
          </a:pPr>
          <a:r>
            <a:rPr lang="fr-FR" sz="2400" b="1" dirty="0">
              <a:solidFill>
                <a:srgbClr val="1FA34A"/>
              </a:solidFill>
            </a:rPr>
            <a:t>Section 3: </a:t>
          </a:r>
          <a:r>
            <a:rPr lang="en-US" sz="2000" dirty="0"/>
            <a:t>Objective</a:t>
          </a:r>
          <a:endParaRPr lang="fr-FR" sz="2400" b="0" dirty="0">
            <a:latin typeface="Times New Roman" panose="02020603050405020304" pitchFamily="18" charset="0"/>
            <a:cs typeface="Times New Roman" panose="02020603050405020304" pitchFamily="18" charset="0"/>
          </a:endParaRPr>
        </a:p>
      </dgm:t>
    </dgm:pt>
    <dgm:pt modelId="{19BD9A29-25EA-4E1B-96CF-E39E87A99FB4}" type="sibTrans" cxnId="{63497CD0-5E55-476D-B691-0E60AE25E6E7}">
      <dgm:prSet/>
      <dgm:spPr/>
      <dgm:t>
        <a:bodyPr/>
        <a:lstStyle/>
        <a:p>
          <a:endParaRPr lang="en-US"/>
        </a:p>
      </dgm:t>
    </dgm:pt>
    <dgm:pt modelId="{9E33AFE3-6F09-414B-A6AC-98406C0B9470}" type="parTrans" cxnId="{63497CD0-5E55-476D-B691-0E60AE25E6E7}">
      <dgm:prSet/>
      <dgm:spPr/>
      <dgm:t>
        <a:bodyPr/>
        <a:lstStyle/>
        <a:p>
          <a:endParaRPr lang="en-US"/>
        </a:p>
      </dgm:t>
    </dgm:pt>
    <dgm:pt modelId="{3A902C8B-77F4-455E-A525-C10C94B43544}">
      <dgm:prSet phldrT="[Text]" phldr="0" custT="1"/>
      <dgm:spPr>
        <a:ln>
          <a:solidFill>
            <a:srgbClr val="1FA34A"/>
          </a:solidFill>
        </a:ln>
      </dgm:spPr>
      <dgm:t>
        <a:bodyPr vert="horz" wrap="square"/>
        <a:lstStyle/>
        <a:p>
          <a:r>
            <a:rPr lang="fr-FR" sz="2500" b="1" dirty="0">
              <a:solidFill>
                <a:srgbClr val="1FA34A"/>
              </a:solidFill>
            </a:rPr>
            <a:t>Section 6</a:t>
          </a:r>
          <a:r>
            <a:rPr lang="fr-FR" sz="2500" b="1" dirty="0"/>
            <a:t>: </a:t>
          </a:r>
          <a:r>
            <a:rPr lang="en-US" sz="2000" dirty="0"/>
            <a:t>Random Forest Model</a:t>
          </a:r>
          <a:endParaRPr lang="fr-FR" sz="2500" dirty="0">
            <a:solidFill>
              <a:schemeClr val="tx1"/>
            </a:solidFill>
            <a:latin typeface="Times New Roman" panose="02020603050405020304" pitchFamily="18" charset="0"/>
            <a:cs typeface="Times New Roman" panose="02020603050405020304" pitchFamily="18" charset="0"/>
          </a:endParaRPr>
        </a:p>
      </dgm:t>
    </dgm:pt>
    <dgm:pt modelId="{7AC9DA6E-6908-4829-B6E1-9F21F2C90E72}" type="parTrans" cxnId="{79770D25-2E09-489A-8290-689714114114}">
      <dgm:prSet/>
      <dgm:spPr/>
      <dgm:t>
        <a:bodyPr/>
        <a:lstStyle/>
        <a:p>
          <a:endParaRPr lang="en-US"/>
        </a:p>
      </dgm:t>
    </dgm:pt>
    <dgm:pt modelId="{8BC3C267-DA0A-4C6B-B267-DC6B3B75F443}" type="sibTrans" cxnId="{79770D25-2E09-489A-8290-689714114114}">
      <dgm:prSet/>
      <dgm:spPr/>
      <dgm:t>
        <a:bodyPr/>
        <a:lstStyle/>
        <a:p>
          <a:endParaRPr lang="en-US"/>
        </a:p>
      </dgm:t>
    </dgm:pt>
    <dgm:pt modelId="{91CE2072-4E3A-427B-8B2C-1FC9B447CCD1}" type="pres">
      <dgm:prSet presAssocID="{34FCADB2-B3D6-40D1-AA43-9D2FC947FDD7}" presName="Name0" presStyleCnt="0">
        <dgm:presLayoutVars>
          <dgm:dir/>
          <dgm:resizeHandles val="exact"/>
        </dgm:presLayoutVars>
      </dgm:prSet>
      <dgm:spPr/>
    </dgm:pt>
    <dgm:pt modelId="{6184207F-F941-421B-9932-93C978336EB8}" type="pres">
      <dgm:prSet presAssocID="{EE6189A7-908A-4B0D-887B-B0FC45901717}" presName="composite" presStyleCnt="0"/>
      <dgm:spPr/>
    </dgm:pt>
    <dgm:pt modelId="{03953E9E-BCFC-4C14-9A73-CEDE52234386}" type="pres">
      <dgm:prSet presAssocID="{EE6189A7-908A-4B0D-887B-B0FC45901717}" presName="rect1" presStyleLbl="trAlignAcc1" presStyleIdx="0" presStyleCnt="9">
        <dgm:presLayoutVars>
          <dgm:bulletEnabled val="1"/>
        </dgm:presLayoutVars>
      </dgm:prSet>
      <dgm:spPr/>
    </dgm:pt>
    <dgm:pt modelId="{101F5199-8671-4536-9B54-9E7A76CBEC3A}" type="pres">
      <dgm:prSet presAssocID="{EE6189A7-908A-4B0D-887B-B0FC45901717}" presName="rect2" presStyleLbl="fgImgPlace1" presStyleIdx="0" presStyleCnt="9"/>
      <dgm:spPr>
        <a:blipFill>
          <a:blip xmlns:r="http://schemas.openxmlformats.org/officeDocument/2006/relationships" r:embed="rId1">
            <a:duotone>
              <a:schemeClr val="accent1">
                <a:hueOff val="0"/>
                <a:satOff val="0"/>
                <a:lumOff val="0"/>
                <a:alphaOff val="0"/>
                <a:shade val="20000"/>
                <a:satMod val="200000"/>
              </a:schemeClr>
              <a:schemeClr val="accent1">
                <a:hueOff val="0"/>
                <a:satOff val="0"/>
                <a:lumOff val="0"/>
                <a:alphaOff val="0"/>
                <a:tint val="12000"/>
                <a:satMod val="190000"/>
              </a:schemeClr>
            </a:duotone>
            <a:extLst>
              <a:ext uri="{28A0092B-C50C-407E-A947-70E740481C1C}">
                <a14:useLocalDpi xmlns:a14="http://schemas.microsoft.com/office/drawing/2010/main" val="0"/>
              </a:ext>
            </a:extLst>
          </a:blip>
          <a:srcRect/>
          <a:stretch>
            <a:fillRect l="-63000" r="-63000"/>
          </a:stretch>
        </a:blipFill>
      </dgm:spPr>
    </dgm:pt>
    <dgm:pt modelId="{7C7A9A09-7E4E-404C-94F1-D591C0DF2EBD}" type="pres">
      <dgm:prSet presAssocID="{E840178E-9743-44BC-AE01-077E31A32255}" presName="sibTrans" presStyleCnt="0"/>
      <dgm:spPr/>
    </dgm:pt>
    <dgm:pt modelId="{CFD785CC-3253-4D4C-999A-3F5C3F8CC03E}" type="pres">
      <dgm:prSet presAssocID="{322F249F-7D26-4C46-933F-7746A7583839}" presName="composite" presStyleCnt="0"/>
      <dgm:spPr/>
    </dgm:pt>
    <dgm:pt modelId="{BE7AFAC2-635C-4CFC-93B2-55D57EA51A18}" type="pres">
      <dgm:prSet presAssocID="{322F249F-7D26-4C46-933F-7746A7583839}" presName="rect1" presStyleLbl="trAlignAcc1" presStyleIdx="1" presStyleCnt="9">
        <dgm:presLayoutVars>
          <dgm:bulletEnabled val="1"/>
        </dgm:presLayoutVars>
      </dgm:prSet>
      <dgm:spPr/>
    </dgm:pt>
    <dgm:pt modelId="{3D9BCB90-2F9E-49EE-BD98-E881DE83F4A9}" type="pres">
      <dgm:prSet presAssocID="{322F249F-7D26-4C46-933F-7746A7583839}" presName="rect2" presStyleLbl="fgImgPlace1" presStyleIdx="1" presStyleCnt="9"/>
      <dgm:spPr>
        <a:blipFill>
          <a:blip xmlns:r="http://schemas.openxmlformats.org/officeDocument/2006/relationships" r:embed="rId2">
            <a:duotone>
              <a:schemeClr val="accent1">
                <a:hueOff val="0"/>
                <a:satOff val="0"/>
                <a:lumOff val="0"/>
                <a:alphaOff val="0"/>
                <a:shade val="20000"/>
                <a:satMod val="200000"/>
              </a:schemeClr>
              <a:schemeClr val="accent1">
                <a:hueOff val="0"/>
                <a:satOff val="0"/>
                <a:lumOff val="0"/>
                <a:alphaOff val="0"/>
                <a:tint val="12000"/>
                <a:satMod val="190000"/>
              </a:schemeClr>
            </a:duotone>
            <a:extLst>
              <a:ext uri="{28A0092B-C50C-407E-A947-70E740481C1C}">
                <a14:useLocalDpi xmlns:a14="http://schemas.microsoft.com/office/drawing/2010/main" val="0"/>
              </a:ext>
            </a:extLst>
          </a:blip>
          <a:srcRect/>
          <a:stretch>
            <a:fillRect l="-83000" r="-83000"/>
          </a:stretch>
        </a:blipFill>
      </dgm:spPr>
    </dgm:pt>
    <dgm:pt modelId="{BB1F1EB8-8F2B-4DC6-890F-AF5FB72885C7}" type="pres">
      <dgm:prSet presAssocID="{C3A63D8F-0D8B-434E-9F45-E8ED020371AF}" presName="sibTrans" presStyleCnt="0"/>
      <dgm:spPr/>
    </dgm:pt>
    <dgm:pt modelId="{D105F0A7-EB25-4207-AADD-A1EA7BE3E0EE}" type="pres">
      <dgm:prSet presAssocID="{B242592E-B447-4043-A4D5-33D5BAB35CB0}" presName="composite" presStyleCnt="0"/>
      <dgm:spPr/>
    </dgm:pt>
    <dgm:pt modelId="{49A3BF82-8E25-4A46-849C-84B544BB621E}" type="pres">
      <dgm:prSet presAssocID="{B242592E-B447-4043-A4D5-33D5BAB35CB0}" presName="rect1" presStyleLbl="trAlignAcc1" presStyleIdx="2" presStyleCnt="9">
        <dgm:presLayoutVars>
          <dgm:bulletEnabled val="1"/>
        </dgm:presLayoutVars>
      </dgm:prSet>
      <dgm:spPr/>
    </dgm:pt>
    <dgm:pt modelId="{A16CA797-D32E-43E8-BDD2-3E7EF8C24230}" type="pres">
      <dgm:prSet presAssocID="{B242592E-B447-4043-A4D5-33D5BAB35CB0}" presName="rect2" presStyleLbl="fgImgPlace1" presStyleIdx="2" presStyleCnt="9"/>
      <dgm:spPr>
        <a:blipFill>
          <a:blip xmlns:r="http://schemas.openxmlformats.org/officeDocument/2006/relationships" r:embed="rId3">
            <a:duotone>
              <a:schemeClr val="accent1">
                <a:hueOff val="0"/>
                <a:satOff val="0"/>
                <a:lumOff val="0"/>
                <a:alphaOff val="0"/>
                <a:shade val="20000"/>
                <a:satMod val="200000"/>
              </a:schemeClr>
              <a:schemeClr val="accent1">
                <a:hueOff val="0"/>
                <a:satOff val="0"/>
                <a:lumOff val="0"/>
                <a:alphaOff val="0"/>
                <a:tint val="12000"/>
                <a:satMod val="190000"/>
              </a:schemeClr>
            </a:duotone>
            <a:extLst>
              <a:ext uri="{28A0092B-C50C-407E-A947-70E740481C1C}">
                <a14:useLocalDpi xmlns:a14="http://schemas.microsoft.com/office/drawing/2010/main" val="0"/>
              </a:ext>
            </a:extLst>
          </a:blip>
          <a:srcRect/>
          <a:stretch>
            <a:fillRect l="-62000" r="-62000"/>
          </a:stretch>
        </a:blipFill>
      </dgm:spPr>
    </dgm:pt>
    <dgm:pt modelId="{ADF91005-DE68-4BE1-87CD-D845B9FD6EBD}" type="pres">
      <dgm:prSet presAssocID="{19BD9A29-25EA-4E1B-96CF-E39E87A99FB4}" presName="sibTrans" presStyleCnt="0"/>
      <dgm:spPr/>
    </dgm:pt>
    <dgm:pt modelId="{D9454B48-3234-48A1-A3F7-8D019AFE3A9B}" type="pres">
      <dgm:prSet presAssocID="{E80E8266-5D18-4133-8E19-6EBA375C4C4E}" presName="composite" presStyleCnt="0"/>
      <dgm:spPr/>
    </dgm:pt>
    <dgm:pt modelId="{CA3B0641-FBF7-453C-A931-B3849C703F66}" type="pres">
      <dgm:prSet presAssocID="{E80E8266-5D18-4133-8E19-6EBA375C4C4E}" presName="rect1" presStyleLbl="trAlignAcc1" presStyleIdx="3" presStyleCnt="9">
        <dgm:presLayoutVars>
          <dgm:bulletEnabled val="1"/>
        </dgm:presLayoutVars>
      </dgm:prSet>
      <dgm:spPr/>
    </dgm:pt>
    <dgm:pt modelId="{B9FAD0B8-4EAA-4469-9B17-01F4E91EDABB}" type="pres">
      <dgm:prSet presAssocID="{E80E8266-5D18-4133-8E19-6EBA375C4C4E}" presName="rect2" presStyleLbl="fgImgPlace1" presStyleIdx="3" presStyleCnt="9"/>
      <dgm:spPr>
        <a:blipFill>
          <a:blip xmlns:r="http://schemas.openxmlformats.org/officeDocument/2006/relationships" r:embed="rId4">
            <a:duotone>
              <a:schemeClr val="accent1">
                <a:hueOff val="0"/>
                <a:satOff val="0"/>
                <a:lumOff val="0"/>
                <a:alphaOff val="0"/>
                <a:shade val="20000"/>
                <a:satMod val="200000"/>
              </a:schemeClr>
              <a:schemeClr val="accent1">
                <a:hueOff val="0"/>
                <a:satOff val="0"/>
                <a:lumOff val="0"/>
                <a:alphaOff val="0"/>
                <a:tint val="12000"/>
                <a:satMod val="190000"/>
              </a:schemeClr>
            </a:duotone>
            <a:extLst>
              <a:ext uri="{28A0092B-C50C-407E-A947-70E740481C1C}">
                <a14:useLocalDpi xmlns:a14="http://schemas.microsoft.com/office/drawing/2010/main" val="0"/>
              </a:ext>
            </a:extLst>
          </a:blip>
          <a:srcRect/>
          <a:stretch>
            <a:fillRect l="-63000" r="-63000"/>
          </a:stretch>
        </a:blipFill>
      </dgm:spPr>
    </dgm:pt>
    <dgm:pt modelId="{DA083D88-93B4-4D2A-AC7B-EED526BAF57C}" type="pres">
      <dgm:prSet presAssocID="{F286B840-1EC5-4368-85F9-F0A6E1E27FB3}" presName="sibTrans" presStyleCnt="0"/>
      <dgm:spPr/>
    </dgm:pt>
    <dgm:pt modelId="{8A339985-0C70-482F-851C-A79BDE8646D2}" type="pres">
      <dgm:prSet presAssocID="{26E70F66-AB91-4B36-919E-BF5C37AD8204}" presName="composite" presStyleCnt="0"/>
      <dgm:spPr/>
    </dgm:pt>
    <dgm:pt modelId="{1545860E-59E7-403A-8C40-70187B600B2B}" type="pres">
      <dgm:prSet presAssocID="{26E70F66-AB91-4B36-919E-BF5C37AD8204}" presName="rect1" presStyleLbl="trAlignAcc1" presStyleIdx="4" presStyleCnt="9">
        <dgm:presLayoutVars>
          <dgm:bulletEnabled val="1"/>
        </dgm:presLayoutVars>
      </dgm:prSet>
      <dgm:spPr/>
    </dgm:pt>
    <dgm:pt modelId="{FB25FBA2-ED36-4314-9877-0635A071DF14}" type="pres">
      <dgm:prSet presAssocID="{26E70F66-AB91-4B36-919E-BF5C37AD8204}" presName="rect2" presStyleLbl="fgImgPlace1" presStyleIdx="4" presStyleCnt="9"/>
      <dgm:spPr>
        <a:blipFill>
          <a:blip xmlns:r="http://schemas.openxmlformats.org/officeDocument/2006/relationships" r:embed="rId5">
            <a:duotone>
              <a:schemeClr val="accent1">
                <a:hueOff val="0"/>
                <a:satOff val="0"/>
                <a:lumOff val="0"/>
                <a:alphaOff val="0"/>
                <a:shade val="20000"/>
                <a:satMod val="200000"/>
              </a:schemeClr>
              <a:schemeClr val="accent1">
                <a:hueOff val="0"/>
                <a:satOff val="0"/>
                <a:lumOff val="0"/>
                <a:alphaOff val="0"/>
                <a:tint val="12000"/>
                <a:satMod val="190000"/>
              </a:schemeClr>
            </a:duotone>
          </a:blip>
          <a:srcRect/>
          <a:stretch>
            <a:fillRect l="-62000" r="-62000"/>
          </a:stretch>
        </a:blipFill>
      </dgm:spPr>
    </dgm:pt>
    <dgm:pt modelId="{ADB0EEB1-DD7F-4670-B2D6-2E4EA163563D}" type="pres">
      <dgm:prSet presAssocID="{E3FFF8C4-F170-4581-9D50-668A309BB74A}" presName="sibTrans" presStyleCnt="0"/>
      <dgm:spPr/>
    </dgm:pt>
    <dgm:pt modelId="{39A0DADB-994D-4888-9F6C-27563C9F1963}" type="pres">
      <dgm:prSet presAssocID="{05E584D0-638B-4E33-B9EC-FCA19F18E7C0}" presName="composite" presStyleCnt="0"/>
      <dgm:spPr/>
    </dgm:pt>
    <dgm:pt modelId="{306EB8E2-DEB5-401C-9014-867120E30EB3}" type="pres">
      <dgm:prSet presAssocID="{05E584D0-638B-4E33-B9EC-FCA19F18E7C0}" presName="rect1" presStyleLbl="trAlignAcc1" presStyleIdx="5" presStyleCnt="9" custLinFactX="-9674" custLinFactY="5047" custLinFactNeighborX="-100000" custLinFactNeighborY="100000">
        <dgm:presLayoutVars>
          <dgm:bulletEnabled val="1"/>
        </dgm:presLayoutVars>
      </dgm:prSet>
      <dgm:spPr/>
    </dgm:pt>
    <dgm:pt modelId="{0D1ACF9D-630F-4D85-B5C2-9AD6A65610A1}" type="pres">
      <dgm:prSet presAssocID="{05E584D0-638B-4E33-B9EC-FCA19F18E7C0}" presName="rect2" presStyleLbl="fgImgPlace1" presStyleIdx="5" presStyleCnt="9"/>
      <dgm:spPr>
        <a:blipFill>
          <a:blip xmlns:r="http://schemas.openxmlformats.org/officeDocument/2006/relationships" r:embed="rId6">
            <a:duotone>
              <a:schemeClr val="accent1">
                <a:hueOff val="0"/>
                <a:satOff val="0"/>
                <a:lumOff val="0"/>
                <a:alphaOff val="0"/>
                <a:shade val="20000"/>
                <a:satMod val="200000"/>
              </a:schemeClr>
              <a:schemeClr val="accent1">
                <a:hueOff val="0"/>
                <a:satOff val="0"/>
                <a:lumOff val="0"/>
                <a:alphaOff val="0"/>
                <a:tint val="12000"/>
                <a:satMod val="190000"/>
              </a:schemeClr>
            </a:duotone>
            <a:extLst>
              <a:ext uri="{28A0092B-C50C-407E-A947-70E740481C1C}">
                <a14:useLocalDpi xmlns:a14="http://schemas.microsoft.com/office/drawing/2010/main" val="0"/>
              </a:ext>
            </a:extLst>
          </a:blip>
          <a:srcRect/>
          <a:stretch>
            <a:fillRect l="-62000" r="-62000"/>
          </a:stretch>
        </a:blipFill>
      </dgm:spPr>
    </dgm:pt>
    <dgm:pt modelId="{83B43FC2-70DC-448C-894A-CAA59CCE5A0A}" type="pres">
      <dgm:prSet presAssocID="{8CA6300B-6B32-400B-ADB9-28CFBC4D66D8}" presName="sibTrans" presStyleCnt="0"/>
      <dgm:spPr/>
    </dgm:pt>
    <dgm:pt modelId="{334414BA-4E52-442C-AB0F-803A16D7B604}" type="pres">
      <dgm:prSet presAssocID="{1EF01E60-BD3F-4ED4-BC75-4BE6245BDEF2}" presName="composite" presStyleCnt="0"/>
      <dgm:spPr/>
    </dgm:pt>
    <dgm:pt modelId="{4930081A-7421-4B24-B839-4919BB7D2533}" type="pres">
      <dgm:prSet presAssocID="{1EF01E60-BD3F-4ED4-BC75-4BE6245BDEF2}" presName="rect1" presStyleLbl="trAlignAcc1" presStyleIdx="6" presStyleCnt="9" custLinFactX="100000" custLinFactNeighborX="116736" custLinFactNeighborY="-21185">
        <dgm:presLayoutVars>
          <dgm:bulletEnabled val="1"/>
        </dgm:presLayoutVars>
      </dgm:prSet>
      <dgm:spPr/>
    </dgm:pt>
    <dgm:pt modelId="{507A96BC-37B5-4127-AC65-B2A9C611AF2D}" type="pres">
      <dgm:prSet presAssocID="{1EF01E60-BD3F-4ED4-BC75-4BE6245BDEF2}" presName="rect2" presStyleLbl="fgImgPlace1" presStyleIdx="6" presStyleCnt="9" custLinFactNeighborX="-2748" custLinFactNeighborY="-1671"/>
      <dgm:spPr>
        <a:blipFill>
          <a:blip xmlns:r="http://schemas.openxmlformats.org/officeDocument/2006/relationships" r:embed="rId1">
            <a:duotone>
              <a:schemeClr val="accent1">
                <a:hueOff val="0"/>
                <a:satOff val="0"/>
                <a:lumOff val="0"/>
                <a:alphaOff val="0"/>
                <a:shade val="20000"/>
                <a:satMod val="200000"/>
              </a:schemeClr>
              <a:schemeClr val="accent1">
                <a:hueOff val="0"/>
                <a:satOff val="0"/>
                <a:lumOff val="0"/>
                <a:alphaOff val="0"/>
                <a:tint val="12000"/>
                <a:satMod val="190000"/>
              </a:schemeClr>
            </a:duotone>
            <a:extLst>
              <a:ext uri="{28A0092B-C50C-407E-A947-70E740481C1C}">
                <a14:useLocalDpi xmlns:a14="http://schemas.microsoft.com/office/drawing/2010/main" val="0"/>
              </a:ext>
            </a:extLst>
          </a:blip>
          <a:srcRect/>
          <a:stretch>
            <a:fillRect l="-63000" r="-63000"/>
          </a:stretch>
        </a:blipFill>
      </dgm:spPr>
    </dgm:pt>
    <dgm:pt modelId="{587B7E91-9731-4747-87FA-667163332480}" type="pres">
      <dgm:prSet presAssocID="{B4EC8663-885E-4617-A22E-A6DFD3941AE3}" presName="sibTrans" presStyleCnt="0"/>
      <dgm:spPr/>
    </dgm:pt>
    <dgm:pt modelId="{7C789E5D-0FEF-46FC-B2CF-164EE2FA4B85}" type="pres">
      <dgm:prSet presAssocID="{05F0E5DD-C819-4C62-B6DD-FD356E3BD089}" presName="composite" presStyleCnt="0"/>
      <dgm:spPr/>
    </dgm:pt>
    <dgm:pt modelId="{6930AF2C-3086-4B16-BDFF-4B6CA7322C55}" type="pres">
      <dgm:prSet presAssocID="{05F0E5DD-C819-4C62-B6DD-FD356E3BD089}" presName="rect1" presStyleLbl="trAlignAcc1" presStyleIdx="7" presStyleCnt="9" custLinFactX="-9164" custLinFactNeighborX="-100000" custLinFactNeighborY="-14353">
        <dgm:presLayoutVars>
          <dgm:bulletEnabled val="1"/>
        </dgm:presLayoutVars>
      </dgm:prSet>
      <dgm:spPr/>
    </dgm:pt>
    <dgm:pt modelId="{CD2623AB-1E69-492A-BEBB-0E2A66CA7608}" type="pres">
      <dgm:prSet presAssocID="{05F0E5DD-C819-4C62-B6DD-FD356E3BD089}" presName="rect2" presStyleLbl="fgImgPlace1" presStyleIdx="7" presStyleCnt="9" custLinFactNeighborX="1" custLinFactNeighborY="-2286"/>
      <dgm:spPr>
        <a:blipFill>
          <a:blip xmlns:r="http://schemas.openxmlformats.org/officeDocument/2006/relationships" r:embed="rId5">
            <a:duotone>
              <a:schemeClr val="accent1">
                <a:hueOff val="0"/>
                <a:satOff val="0"/>
                <a:lumOff val="0"/>
                <a:alphaOff val="0"/>
                <a:shade val="20000"/>
                <a:satMod val="200000"/>
              </a:schemeClr>
              <a:schemeClr val="accent1">
                <a:hueOff val="0"/>
                <a:satOff val="0"/>
                <a:lumOff val="0"/>
                <a:alphaOff val="0"/>
                <a:tint val="12000"/>
                <a:satMod val="190000"/>
              </a:schemeClr>
            </a:duotone>
          </a:blip>
          <a:srcRect/>
          <a:stretch>
            <a:fillRect l="-62000" r="-62000"/>
          </a:stretch>
        </a:blipFill>
      </dgm:spPr>
    </dgm:pt>
    <dgm:pt modelId="{98405F22-5465-4B0F-BF71-88331690585D}" type="pres">
      <dgm:prSet presAssocID="{24100458-59C5-4F93-909E-B55ABB62C738}" presName="sibTrans" presStyleCnt="0"/>
      <dgm:spPr/>
    </dgm:pt>
    <dgm:pt modelId="{EF220C40-EC54-4040-A38E-E645E181BE28}" type="pres">
      <dgm:prSet presAssocID="{3A902C8B-77F4-455E-A525-C10C94B43544}" presName="composite" presStyleCnt="0"/>
      <dgm:spPr/>
    </dgm:pt>
    <dgm:pt modelId="{BE8478D6-A6D8-4AA9-865E-3A520EEB763C}" type="pres">
      <dgm:prSet presAssocID="{3A902C8B-77F4-455E-A525-C10C94B43544}" presName="rect1" presStyleLbl="trAlignAcc1" presStyleIdx="8" presStyleCnt="9" custLinFactY="-17893" custLinFactNeighborX="1036" custLinFactNeighborY="-100000">
        <dgm:presLayoutVars>
          <dgm:bulletEnabled val="1"/>
        </dgm:presLayoutVars>
      </dgm:prSet>
      <dgm:spPr/>
    </dgm:pt>
    <dgm:pt modelId="{67483234-9252-4E8A-9C2A-D478625CCA9A}" type="pres">
      <dgm:prSet presAssocID="{3A902C8B-77F4-455E-A525-C10C94B43544}" presName="rect2" presStyleLbl="fgImgPlace1" presStyleIdx="8" presStyleCnt="9" custLinFactNeighborX="4881" custLinFactNeighborY="-2286"/>
      <dgm:spPr>
        <a:blipFill>
          <a:blip xmlns:r="http://schemas.openxmlformats.org/officeDocument/2006/relationships" r:embed="rId5">
            <a:duotone>
              <a:schemeClr val="accent1">
                <a:hueOff val="0"/>
                <a:satOff val="0"/>
                <a:lumOff val="0"/>
                <a:alphaOff val="0"/>
                <a:shade val="20000"/>
                <a:satMod val="200000"/>
              </a:schemeClr>
              <a:schemeClr val="accent1">
                <a:hueOff val="0"/>
                <a:satOff val="0"/>
                <a:lumOff val="0"/>
                <a:alphaOff val="0"/>
                <a:tint val="12000"/>
                <a:satMod val="190000"/>
              </a:schemeClr>
            </a:duotone>
          </a:blip>
          <a:srcRect/>
          <a:stretch>
            <a:fillRect l="-62000" r="-62000"/>
          </a:stretch>
        </a:blipFill>
      </dgm:spPr>
    </dgm:pt>
  </dgm:ptLst>
  <dgm:cxnLst>
    <dgm:cxn modelId="{248E4B14-AAAC-4A20-814B-A6BB61CA7E50}" type="presOf" srcId="{34FCADB2-B3D6-40D1-AA43-9D2FC947FDD7}" destId="{91CE2072-4E3A-427B-8B2C-1FC9B447CCD1}" srcOrd="0" destOrd="0" presId="urn:microsoft.com/office/officeart/2008/layout/PictureStrips"/>
    <dgm:cxn modelId="{79770D25-2E09-489A-8290-689714114114}" srcId="{34FCADB2-B3D6-40D1-AA43-9D2FC947FDD7}" destId="{3A902C8B-77F4-455E-A525-C10C94B43544}" srcOrd="8" destOrd="0" parTransId="{7AC9DA6E-6908-4829-B6E1-9F21F2C90E72}" sibTransId="{8BC3C267-DA0A-4C6B-B267-DC6B3B75F443}"/>
    <dgm:cxn modelId="{0F86943D-CC2D-4BAC-BDC9-66FAFB058D01}" srcId="{34FCADB2-B3D6-40D1-AA43-9D2FC947FDD7}" destId="{E80E8266-5D18-4133-8E19-6EBA375C4C4E}" srcOrd="3" destOrd="0" parTransId="{5CDC8D83-C570-42FF-B76E-4C21CCF1602E}" sibTransId="{F286B840-1EC5-4368-85F9-F0A6E1E27FB3}"/>
    <dgm:cxn modelId="{7405415D-0E59-4552-A5CA-29BFE6ACB391}" type="presOf" srcId="{1EF01E60-BD3F-4ED4-BC75-4BE6245BDEF2}" destId="{4930081A-7421-4B24-B839-4919BB7D2533}" srcOrd="0" destOrd="0" presId="urn:microsoft.com/office/officeart/2008/layout/PictureStrips"/>
    <dgm:cxn modelId="{693C6F67-948A-4B9A-988A-3C119A59B384}" srcId="{34FCADB2-B3D6-40D1-AA43-9D2FC947FDD7}" destId="{322F249F-7D26-4C46-933F-7746A7583839}" srcOrd="1" destOrd="0" parTransId="{0F927760-1959-4D55-946D-2F6E96A6E37D}" sibTransId="{C3A63D8F-0D8B-434E-9F45-E8ED020371AF}"/>
    <dgm:cxn modelId="{D268316B-33B4-42CC-8081-2A26AF9EECAD}" type="presOf" srcId="{E80E8266-5D18-4133-8E19-6EBA375C4C4E}" destId="{CA3B0641-FBF7-453C-A931-B3849C703F66}" srcOrd="0" destOrd="0" presId="urn:microsoft.com/office/officeart/2008/layout/PictureStrips"/>
    <dgm:cxn modelId="{7633077D-A536-434C-8736-527FAE33C8BA}" type="presOf" srcId="{B242592E-B447-4043-A4D5-33D5BAB35CB0}" destId="{49A3BF82-8E25-4A46-849C-84B544BB621E}" srcOrd="0" destOrd="0" presId="urn:microsoft.com/office/officeart/2008/layout/PictureStrips"/>
    <dgm:cxn modelId="{DAF77B95-B917-4CC2-B217-001756FD86ED}" srcId="{34FCADB2-B3D6-40D1-AA43-9D2FC947FDD7}" destId="{26E70F66-AB91-4B36-919E-BF5C37AD8204}" srcOrd="4" destOrd="0" parTransId="{A4053B9F-1273-4FB8-BFFB-3816EE576E08}" sibTransId="{E3FFF8C4-F170-4581-9D50-668A309BB74A}"/>
    <dgm:cxn modelId="{BC5288AB-E523-4703-8A90-AC4761C226A2}" type="presOf" srcId="{26E70F66-AB91-4B36-919E-BF5C37AD8204}" destId="{1545860E-59E7-403A-8C40-70187B600B2B}" srcOrd="0" destOrd="0" presId="urn:microsoft.com/office/officeart/2008/layout/PictureStrips"/>
    <dgm:cxn modelId="{8B6969B4-FA3A-428B-90E5-64488BDE00AD}" type="presOf" srcId="{05F0E5DD-C819-4C62-B6DD-FD356E3BD089}" destId="{6930AF2C-3086-4B16-BDFF-4B6CA7322C55}" srcOrd="0" destOrd="0" presId="urn:microsoft.com/office/officeart/2008/layout/PictureStrips"/>
    <dgm:cxn modelId="{BC6E53B9-C37D-4722-92BD-EFDACE8E8A66}" type="presOf" srcId="{3A902C8B-77F4-455E-A525-C10C94B43544}" destId="{BE8478D6-A6D8-4AA9-865E-3A520EEB763C}" srcOrd="0" destOrd="0" presId="urn:microsoft.com/office/officeart/2008/layout/PictureStrips"/>
    <dgm:cxn modelId="{8C3F34BB-4EA5-4F58-AD76-13601A182FEE}" srcId="{34FCADB2-B3D6-40D1-AA43-9D2FC947FDD7}" destId="{05F0E5DD-C819-4C62-B6DD-FD356E3BD089}" srcOrd="7" destOrd="0" parTransId="{651D0B9D-87B3-4667-BD84-8B20C9EDC93B}" sibTransId="{24100458-59C5-4F93-909E-B55ABB62C738}"/>
    <dgm:cxn modelId="{69EDA4C9-1298-4A99-8D8B-6BBEABFF5952}" srcId="{34FCADB2-B3D6-40D1-AA43-9D2FC947FDD7}" destId="{EE6189A7-908A-4B0D-887B-B0FC45901717}" srcOrd="0" destOrd="0" parTransId="{0F7CA828-6A44-460F-B80A-08B8CA6D0117}" sibTransId="{E840178E-9743-44BC-AE01-077E31A32255}"/>
    <dgm:cxn modelId="{A61589CC-2315-475B-A3FC-18B0654B9ADA}" type="presOf" srcId="{05E584D0-638B-4E33-B9EC-FCA19F18E7C0}" destId="{306EB8E2-DEB5-401C-9014-867120E30EB3}" srcOrd="0" destOrd="0" presId="urn:microsoft.com/office/officeart/2008/layout/PictureStrips"/>
    <dgm:cxn modelId="{63497CD0-5E55-476D-B691-0E60AE25E6E7}" srcId="{34FCADB2-B3D6-40D1-AA43-9D2FC947FDD7}" destId="{B242592E-B447-4043-A4D5-33D5BAB35CB0}" srcOrd="2" destOrd="0" parTransId="{9E33AFE3-6F09-414B-A6AC-98406C0B9470}" sibTransId="{19BD9A29-25EA-4E1B-96CF-E39E87A99FB4}"/>
    <dgm:cxn modelId="{BC03CEDE-86DF-421B-B89B-74710AC685E9}" type="presOf" srcId="{EE6189A7-908A-4B0D-887B-B0FC45901717}" destId="{03953E9E-BCFC-4C14-9A73-CEDE52234386}" srcOrd="0" destOrd="0" presId="urn:microsoft.com/office/officeart/2008/layout/PictureStrips"/>
    <dgm:cxn modelId="{069992E9-91CB-4332-8329-7593D782B887}" type="presOf" srcId="{322F249F-7D26-4C46-933F-7746A7583839}" destId="{BE7AFAC2-635C-4CFC-93B2-55D57EA51A18}" srcOrd="0" destOrd="0" presId="urn:microsoft.com/office/officeart/2008/layout/PictureStrips"/>
    <dgm:cxn modelId="{16A0E5F8-0E47-4A57-9FA7-71D237611480}" srcId="{34FCADB2-B3D6-40D1-AA43-9D2FC947FDD7}" destId="{1EF01E60-BD3F-4ED4-BC75-4BE6245BDEF2}" srcOrd="6" destOrd="0" parTransId="{3DE30B08-20B7-43D2-8C77-98B377887047}" sibTransId="{B4EC8663-885E-4617-A22E-A6DFD3941AE3}"/>
    <dgm:cxn modelId="{079A86FE-CE44-45A7-9876-E707B47CDD58}" srcId="{34FCADB2-B3D6-40D1-AA43-9D2FC947FDD7}" destId="{05E584D0-638B-4E33-B9EC-FCA19F18E7C0}" srcOrd="5" destOrd="0" parTransId="{0D37CA26-3737-4163-B45E-0745F17F3533}" sibTransId="{8CA6300B-6B32-400B-ADB9-28CFBC4D66D8}"/>
    <dgm:cxn modelId="{7291E6D2-4B3E-484A-95F2-51431ACDB557}" type="presParOf" srcId="{91CE2072-4E3A-427B-8B2C-1FC9B447CCD1}" destId="{6184207F-F941-421B-9932-93C978336EB8}" srcOrd="0" destOrd="0" presId="urn:microsoft.com/office/officeart/2008/layout/PictureStrips"/>
    <dgm:cxn modelId="{A5DFAF0A-3B65-4FED-A592-2FF08B1A5D1A}" type="presParOf" srcId="{6184207F-F941-421B-9932-93C978336EB8}" destId="{03953E9E-BCFC-4C14-9A73-CEDE52234386}" srcOrd="0" destOrd="0" presId="urn:microsoft.com/office/officeart/2008/layout/PictureStrips"/>
    <dgm:cxn modelId="{72576DE0-9A21-4E6D-80EF-40B58A4C73DB}" type="presParOf" srcId="{6184207F-F941-421B-9932-93C978336EB8}" destId="{101F5199-8671-4536-9B54-9E7A76CBEC3A}" srcOrd="1" destOrd="0" presId="urn:microsoft.com/office/officeart/2008/layout/PictureStrips"/>
    <dgm:cxn modelId="{1B3E1B63-05DC-437B-8BD6-BD2D6AACAF31}" type="presParOf" srcId="{91CE2072-4E3A-427B-8B2C-1FC9B447CCD1}" destId="{7C7A9A09-7E4E-404C-94F1-D591C0DF2EBD}" srcOrd="1" destOrd="0" presId="urn:microsoft.com/office/officeart/2008/layout/PictureStrips"/>
    <dgm:cxn modelId="{7D905DA2-904E-4DA4-AA2A-FD376F2B6137}" type="presParOf" srcId="{91CE2072-4E3A-427B-8B2C-1FC9B447CCD1}" destId="{CFD785CC-3253-4D4C-999A-3F5C3F8CC03E}" srcOrd="2" destOrd="0" presId="urn:microsoft.com/office/officeart/2008/layout/PictureStrips"/>
    <dgm:cxn modelId="{CB938565-EB76-42A0-8A14-BFC60CED2314}" type="presParOf" srcId="{CFD785CC-3253-4D4C-999A-3F5C3F8CC03E}" destId="{BE7AFAC2-635C-4CFC-93B2-55D57EA51A18}" srcOrd="0" destOrd="0" presId="urn:microsoft.com/office/officeart/2008/layout/PictureStrips"/>
    <dgm:cxn modelId="{CE03DD06-A008-4DEA-BADF-237F168D31EE}" type="presParOf" srcId="{CFD785CC-3253-4D4C-999A-3F5C3F8CC03E}" destId="{3D9BCB90-2F9E-49EE-BD98-E881DE83F4A9}" srcOrd="1" destOrd="0" presId="urn:microsoft.com/office/officeart/2008/layout/PictureStrips"/>
    <dgm:cxn modelId="{57DCA7FF-07B1-4BD9-A7D1-44D9E8872C0E}" type="presParOf" srcId="{91CE2072-4E3A-427B-8B2C-1FC9B447CCD1}" destId="{BB1F1EB8-8F2B-4DC6-890F-AF5FB72885C7}" srcOrd="3" destOrd="0" presId="urn:microsoft.com/office/officeart/2008/layout/PictureStrips"/>
    <dgm:cxn modelId="{C235B4D0-E8E3-494C-92CF-15DACB4A3DED}" type="presParOf" srcId="{91CE2072-4E3A-427B-8B2C-1FC9B447CCD1}" destId="{D105F0A7-EB25-4207-AADD-A1EA7BE3E0EE}" srcOrd="4" destOrd="0" presId="urn:microsoft.com/office/officeart/2008/layout/PictureStrips"/>
    <dgm:cxn modelId="{BE539AC1-7D2E-4B67-A8A0-A49FC4C39E0B}" type="presParOf" srcId="{D105F0A7-EB25-4207-AADD-A1EA7BE3E0EE}" destId="{49A3BF82-8E25-4A46-849C-84B544BB621E}" srcOrd="0" destOrd="0" presId="urn:microsoft.com/office/officeart/2008/layout/PictureStrips"/>
    <dgm:cxn modelId="{CEBD26FC-EC21-4916-BBA0-D07C3BF5FDD3}" type="presParOf" srcId="{D105F0A7-EB25-4207-AADD-A1EA7BE3E0EE}" destId="{A16CA797-D32E-43E8-BDD2-3E7EF8C24230}" srcOrd="1" destOrd="0" presId="urn:microsoft.com/office/officeart/2008/layout/PictureStrips"/>
    <dgm:cxn modelId="{7CFFD00C-38D3-4D3D-BC97-37CA21630418}" type="presParOf" srcId="{91CE2072-4E3A-427B-8B2C-1FC9B447CCD1}" destId="{ADF91005-DE68-4BE1-87CD-D845B9FD6EBD}" srcOrd="5" destOrd="0" presId="urn:microsoft.com/office/officeart/2008/layout/PictureStrips"/>
    <dgm:cxn modelId="{118ABEDD-6729-402C-BFCF-8548185A5284}" type="presParOf" srcId="{91CE2072-4E3A-427B-8B2C-1FC9B447CCD1}" destId="{D9454B48-3234-48A1-A3F7-8D019AFE3A9B}" srcOrd="6" destOrd="0" presId="urn:microsoft.com/office/officeart/2008/layout/PictureStrips"/>
    <dgm:cxn modelId="{C1DB0AEE-805C-4CF3-BD79-D04665D19AD4}" type="presParOf" srcId="{D9454B48-3234-48A1-A3F7-8D019AFE3A9B}" destId="{CA3B0641-FBF7-453C-A931-B3849C703F66}" srcOrd="0" destOrd="0" presId="urn:microsoft.com/office/officeart/2008/layout/PictureStrips"/>
    <dgm:cxn modelId="{B9E38BC7-31B1-4B90-BA40-256179BE6CD1}" type="presParOf" srcId="{D9454B48-3234-48A1-A3F7-8D019AFE3A9B}" destId="{B9FAD0B8-4EAA-4469-9B17-01F4E91EDABB}" srcOrd="1" destOrd="0" presId="urn:microsoft.com/office/officeart/2008/layout/PictureStrips"/>
    <dgm:cxn modelId="{B569748C-FBB2-4ABF-834B-1A92295A10F0}" type="presParOf" srcId="{91CE2072-4E3A-427B-8B2C-1FC9B447CCD1}" destId="{DA083D88-93B4-4D2A-AC7B-EED526BAF57C}" srcOrd="7" destOrd="0" presId="urn:microsoft.com/office/officeart/2008/layout/PictureStrips"/>
    <dgm:cxn modelId="{8F293D19-12C2-4C22-9ABC-472AA6CF35C3}" type="presParOf" srcId="{91CE2072-4E3A-427B-8B2C-1FC9B447CCD1}" destId="{8A339985-0C70-482F-851C-A79BDE8646D2}" srcOrd="8" destOrd="0" presId="urn:microsoft.com/office/officeart/2008/layout/PictureStrips"/>
    <dgm:cxn modelId="{468B3860-0DB8-4716-A492-BE5A5468CAAC}" type="presParOf" srcId="{8A339985-0C70-482F-851C-A79BDE8646D2}" destId="{1545860E-59E7-403A-8C40-70187B600B2B}" srcOrd="0" destOrd="0" presId="urn:microsoft.com/office/officeart/2008/layout/PictureStrips"/>
    <dgm:cxn modelId="{C4CEE336-B86E-44B5-B161-3E3FA5095A95}" type="presParOf" srcId="{8A339985-0C70-482F-851C-A79BDE8646D2}" destId="{FB25FBA2-ED36-4314-9877-0635A071DF14}" srcOrd="1" destOrd="0" presId="urn:microsoft.com/office/officeart/2008/layout/PictureStrips"/>
    <dgm:cxn modelId="{1E9F7B0D-DFBA-4020-A8A1-BDE5F59DE40C}" type="presParOf" srcId="{91CE2072-4E3A-427B-8B2C-1FC9B447CCD1}" destId="{ADB0EEB1-DD7F-4670-B2D6-2E4EA163563D}" srcOrd="9" destOrd="0" presId="urn:microsoft.com/office/officeart/2008/layout/PictureStrips"/>
    <dgm:cxn modelId="{BD52CA29-CD88-4229-A9A3-A956EBE927F2}" type="presParOf" srcId="{91CE2072-4E3A-427B-8B2C-1FC9B447CCD1}" destId="{39A0DADB-994D-4888-9F6C-27563C9F1963}" srcOrd="10" destOrd="0" presId="urn:microsoft.com/office/officeart/2008/layout/PictureStrips"/>
    <dgm:cxn modelId="{32DB62E5-5737-48EF-AFDD-E5FB58D1E385}" type="presParOf" srcId="{39A0DADB-994D-4888-9F6C-27563C9F1963}" destId="{306EB8E2-DEB5-401C-9014-867120E30EB3}" srcOrd="0" destOrd="0" presId="urn:microsoft.com/office/officeart/2008/layout/PictureStrips"/>
    <dgm:cxn modelId="{BED2E0EC-BC75-47CD-9B98-08862504AE48}" type="presParOf" srcId="{39A0DADB-994D-4888-9F6C-27563C9F1963}" destId="{0D1ACF9D-630F-4D85-B5C2-9AD6A65610A1}" srcOrd="1" destOrd="0" presId="urn:microsoft.com/office/officeart/2008/layout/PictureStrips"/>
    <dgm:cxn modelId="{8015418D-A798-4EE4-BD15-2AED2117B5C5}" type="presParOf" srcId="{91CE2072-4E3A-427B-8B2C-1FC9B447CCD1}" destId="{83B43FC2-70DC-448C-894A-CAA59CCE5A0A}" srcOrd="11" destOrd="0" presId="urn:microsoft.com/office/officeart/2008/layout/PictureStrips"/>
    <dgm:cxn modelId="{7BFF145E-58C5-40A7-B525-1AABE49B19FF}" type="presParOf" srcId="{91CE2072-4E3A-427B-8B2C-1FC9B447CCD1}" destId="{334414BA-4E52-442C-AB0F-803A16D7B604}" srcOrd="12" destOrd="0" presId="urn:microsoft.com/office/officeart/2008/layout/PictureStrips"/>
    <dgm:cxn modelId="{8495072B-6A85-4DE4-B0C5-DE6D7E4E0BDB}" type="presParOf" srcId="{334414BA-4E52-442C-AB0F-803A16D7B604}" destId="{4930081A-7421-4B24-B839-4919BB7D2533}" srcOrd="0" destOrd="0" presId="urn:microsoft.com/office/officeart/2008/layout/PictureStrips"/>
    <dgm:cxn modelId="{53D858DD-5640-416C-BA07-619BE220B95A}" type="presParOf" srcId="{334414BA-4E52-442C-AB0F-803A16D7B604}" destId="{507A96BC-37B5-4127-AC65-B2A9C611AF2D}" srcOrd="1" destOrd="0" presId="urn:microsoft.com/office/officeart/2008/layout/PictureStrips"/>
    <dgm:cxn modelId="{B710C5C2-9175-4F3C-94B2-2A203DD13937}" type="presParOf" srcId="{91CE2072-4E3A-427B-8B2C-1FC9B447CCD1}" destId="{587B7E91-9731-4747-87FA-667163332480}" srcOrd="13" destOrd="0" presId="urn:microsoft.com/office/officeart/2008/layout/PictureStrips"/>
    <dgm:cxn modelId="{CCE7B20E-1102-4686-B48A-AE400E4849F8}" type="presParOf" srcId="{91CE2072-4E3A-427B-8B2C-1FC9B447CCD1}" destId="{7C789E5D-0FEF-46FC-B2CF-164EE2FA4B85}" srcOrd="14" destOrd="0" presId="urn:microsoft.com/office/officeart/2008/layout/PictureStrips"/>
    <dgm:cxn modelId="{512A6DCD-7FD2-445D-B7FD-84D1F2EBC7CD}" type="presParOf" srcId="{7C789E5D-0FEF-46FC-B2CF-164EE2FA4B85}" destId="{6930AF2C-3086-4B16-BDFF-4B6CA7322C55}" srcOrd="0" destOrd="0" presId="urn:microsoft.com/office/officeart/2008/layout/PictureStrips"/>
    <dgm:cxn modelId="{38DEA8AF-2622-4797-8B45-635B5F04F1B6}" type="presParOf" srcId="{7C789E5D-0FEF-46FC-B2CF-164EE2FA4B85}" destId="{CD2623AB-1E69-492A-BEBB-0E2A66CA7608}" srcOrd="1" destOrd="0" presId="urn:microsoft.com/office/officeart/2008/layout/PictureStrips"/>
    <dgm:cxn modelId="{D5D8AB92-210C-410D-A375-B1BA826FAFB2}" type="presParOf" srcId="{91CE2072-4E3A-427B-8B2C-1FC9B447CCD1}" destId="{98405F22-5465-4B0F-BF71-88331690585D}" srcOrd="15" destOrd="0" presId="urn:microsoft.com/office/officeart/2008/layout/PictureStrips"/>
    <dgm:cxn modelId="{B4E41C13-40CF-4A2C-B12B-B0AF7FE134F6}" type="presParOf" srcId="{91CE2072-4E3A-427B-8B2C-1FC9B447CCD1}" destId="{EF220C40-EC54-4040-A38E-E645E181BE28}" srcOrd="16" destOrd="0" presId="urn:microsoft.com/office/officeart/2008/layout/PictureStrips"/>
    <dgm:cxn modelId="{F94C8AEF-5FEA-4F68-9EF5-A3FD85ACF541}" type="presParOf" srcId="{EF220C40-EC54-4040-A38E-E645E181BE28}" destId="{BE8478D6-A6D8-4AA9-865E-3A520EEB763C}" srcOrd="0" destOrd="0" presId="urn:microsoft.com/office/officeart/2008/layout/PictureStrips"/>
    <dgm:cxn modelId="{749AC4EF-260A-47C6-8B80-35CDB876AA4B}" type="presParOf" srcId="{EF220C40-EC54-4040-A38E-E645E181BE28}" destId="{67483234-9252-4E8A-9C2A-D478625CCA9A}" srcOrd="1" destOrd="0" presId="urn:microsoft.com/office/officeart/2008/layout/PictureStrips"/>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953E9E-BCFC-4C14-9A73-CEDE52234386}">
      <dsp:nvSpPr>
        <dsp:cNvPr id="0" name=""/>
        <dsp:cNvSpPr/>
      </dsp:nvSpPr>
      <dsp:spPr>
        <a:xfrm>
          <a:off x="576426" y="186725"/>
          <a:ext cx="3005368" cy="939177"/>
        </a:xfrm>
        <a:prstGeom prst="rect">
          <a:avLst/>
        </a:prstGeom>
        <a:solidFill>
          <a:schemeClr val="lt1">
            <a:alpha val="40000"/>
            <a:hueOff val="0"/>
            <a:satOff val="0"/>
            <a:lumOff val="0"/>
            <a:alphaOff val="0"/>
          </a:schemeClr>
        </a:solidFill>
        <a:ln w="6350" cap="flat" cmpd="sng" algn="ctr">
          <a:solidFill>
            <a:srgbClr val="1FA34A"/>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36136" tIns="91440" rIns="91440" bIns="91440" numCol="1" spcCol="1270" anchor="ctr" anchorCtr="0">
          <a:noAutofit/>
        </a:bodyPr>
        <a:lstStyle/>
        <a:p>
          <a:pPr marL="0" lvl="0" indent="0" algn="l" defTabSz="1066800">
            <a:lnSpc>
              <a:spcPct val="100000"/>
            </a:lnSpc>
            <a:spcBef>
              <a:spcPct val="0"/>
            </a:spcBef>
            <a:spcAft>
              <a:spcPct val="35000"/>
            </a:spcAft>
            <a:buNone/>
          </a:pPr>
          <a:r>
            <a:rPr lang="fr-FR" sz="2400" b="1" kern="1200" dirty="0">
              <a:solidFill>
                <a:srgbClr val="1FA34A"/>
              </a:solidFill>
            </a:rPr>
            <a:t>Section 1: </a:t>
          </a:r>
          <a:r>
            <a:rPr lang="en-US" sz="2400" kern="1200" dirty="0"/>
            <a:t>Overview</a:t>
          </a:r>
          <a:endParaRPr lang="fr-FR" sz="2400" b="0" kern="1200" dirty="0">
            <a:latin typeface="Times New Roman" panose="02020603050405020304" pitchFamily="18" charset="0"/>
            <a:cs typeface="Times New Roman" panose="02020603050405020304" pitchFamily="18" charset="0"/>
          </a:endParaRPr>
        </a:p>
      </dsp:txBody>
      <dsp:txXfrm>
        <a:off x="576426" y="186725"/>
        <a:ext cx="3005368" cy="939177"/>
      </dsp:txXfrm>
    </dsp:sp>
    <dsp:sp modelId="{101F5199-8671-4536-9B54-9E7A76CBEC3A}">
      <dsp:nvSpPr>
        <dsp:cNvPr id="0" name=""/>
        <dsp:cNvSpPr/>
      </dsp:nvSpPr>
      <dsp:spPr>
        <a:xfrm>
          <a:off x="451203" y="51066"/>
          <a:ext cx="657424" cy="986136"/>
        </a:xfrm>
        <a:prstGeom prst="rect">
          <a:avLst/>
        </a:prstGeom>
        <a:blipFill>
          <a:blip xmlns:r="http://schemas.openxmlformats.org/officeDocument/2006/relationships" r:embed="rId1">
            <a:duotone>
              <a:schemeClr val="accent1">
                <a:hueOff val="0"/>
                <a:satOff val="0"/>
                <a:lumOff val="0"/>
                <a:alphaOff val="0"/>
                <a:shade val="20000"/>
                <a:satMod val="200000"/>
              </a:schemeClr>
              <a:schemeClr val="accent1">
                <a:hueOff val="0"/>
                <a:satOff val="0"/>
                <a:lumOff val="0"/>
                <a:alphaOff val="0"/>
                <a:tint val="12000"/>
                <a:satMod val="190000"/>
              </a:schemeClr>
            </a:duotone>
            <a:extLst>
              <a:ext uri="{28A0092B-C50C-407E-A947-70E740481C1C}">
                <a14:useLocalDpi xmlns:a14="http://schemas.microsoft.com/office/drawing/2010/main" val="0"/>
              </a:ext>
            </a:extLst>
          </a:blip>
          <a:srcRect/>
          <a:stretch>
            <a:fillRect l="-63000" r="-63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BE7AFAC2-635C-4CFC-93B2-55D57EA51A18}">
      <dsp:nvSpPr>
        <dsp:cNvPr id="0" name=""/>
        <dsp:cNvSpPr/>
      </dsp:nvSpPr>
      <dsp:spPr>
        <a:xfrm>
          <a:off x="3817727" y="186725"/>
          <a:ext cx="3005368" cy="939177"/>
        </a:xfrm>
        <a:prstGeom prst="rect">
          <a:avLst/>
        </a:prstGeom>
        <a:solidFill>
          <a:schemeClr val="lt1">
            <a:alpha val="40000"/>
            <a:hueOff val="0"/>
            <a:satOff val="0"/>
            <a:lumOff val="0"/>
            <a:alphaOff val="0"/>
          </a:schemeClr>
        </a:solidFill>
        <a:ln w="6350" cap="flat" cmpd="sng" algn="ctr">
          <a:solidFill>
            <a:srgbClr val="1FA34A"/>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55220" tIns="91440" rIns="91440" bIns="91440" numCol="1" spcCol="1270" anchor="ctr" anchorCtr="0">
          <a:noAutofit/>
        </a:bodyPr>
        <a:lstStyle/>
        <a:p>
          <a:pPr marL="0" lvl="0" indent="0" algn="l" defTabSz="1066800">
            <a:lnSpc>
              <a:spcPct val="100000"/>
            </a:lnSpc>
            <a:spcBef>
              <a:spcPct val="0"/>
            </a:spcBef>
            <a:spcAft>
              <a:spcPct val="35000"/>
            </a:spcAft>
            <a:buNone/>
          </a:pPr>
          <a:r>
            <a:rPr lang="fr-FR" sz="2400" b="1" kern="1200" dirty="0">
              <a:solidFill>
                <a:srgbClr val="1FA34A"/>
              </a:solidFill>
            </a:rPr>
            <a:t>Section 2:</a:t>
          </a:r>
          <a:endParaRPr lang="fr-FR" sz="2400" b="0" kern="1200" dirty="0">
            <a:latin typeface="Times New Roman" panose="02020603050405020304" pitchFamily="18" charset="0"/>
            <a:cs typeface="Times New Roman" panose="02020603050405020304" pitchFamily="18" charset="0"/>
          </a:endParaRPr>
        </a:p>
      </dsp:txBody>
      <dsp:txXfrm>
        <a:off x="3817727" y="186725"/>
        <a:ext cx="3005368" cy="939177"/>
      </dsp:txXfrm>
    </dsp:sp>
    <dsp:sp modelId="{3D9BCB90-2F9E-49EE-BD98-E881DE83F4A9}">
      <dsp:nvSpPr>
        <dsp:cNvPr id="0" name=""/>
        <dsp:cNvSpPr/>
      </dsp:nvSpPr>
      <dsp:spPr>
        <a:xfrm>
          <a:off x="3692503" y="51066"/>
          <a:ext cx="657424" cy="986136"/>
        </a:xfrm>
        <a:prstGeom prst="rect">
          <a:avLst/>
        </a:prstGeom>
        <a:blipFill>
          <a:blip xmlns:r="http://schemas.openxmlformats.org/officeDocument/2006/relationships" r:embed="rId2">
            <a:duotone>
              <a:schemeClr val="accent1">
                <a:hueOff val="0"/>
                <a:satOff val="0"/>
                <a:lumOff val="0"/>
                <a:alphaOff val="0"/>
                <a:shade val="20000"/>
                <a:satMod val="200000"/>
              </a:schemeClr>
              <a:schemeClr val="accent1">
                <a:hueOff val="0"/>
                <a:satOff val="0"/>
                <a:lumOff val="0"/>
                <a:alphaOff val="0"/>
                <a:tint val="12000"/>
                <a:satMod val="190000"/>
              </a:schemeClr>
            </a:duotone>
            <a:extLst>
              <a:ext uri="{28A0092B-C50C-407E-A947-70E740481C1C}">
                <a14:useLocalDpi xmlns:a14="http://schemas.microsoft.com/office/drawing/2010/main" val="0"/>
              </a:ext>
            </a:extLst>
          </a:blip>
          <a:srcRect/>
          <a:stretch>
            <a:fillRect l="-83000" r="-83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49A3BF82-8E25-4A46-849C-84B544BB621E}">
      <dsp:nvSpPr>
        <dsp:cNvPr id="0" name=""/>
        <dsp:cNvSpPr/>
      </dsp:nvSpPr>
      <dsp:spPr>
        <a:xfrm>
          <a:off x="7059028" y="186725"/>
          <a:ext cx="3005368" cy="939177"/>
        </a:xfrm>
        <a:prstGeom prst="rect">
          <a:avLst/>
        </a:prstGeom>
        <a:solidFill>
          <a:schemeClr val="lt1">
            <a:alpha val="40000"/>
            <a:hueOff val="0"/>
            <a:satOff val="0"/>
            <a:lumOff val="0"/>
            <a:alphaOff val="0"/>
          </a:schemeClr>
        </a:solidFill>
        <a:ln w="6350" cap="flat" cmpd="sng" algn="ctr">
          <a:solidFill>
            <a:srgbClr val="1FA34A"/>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55220" tIns="91440" rIns="91440" bIns="91440" numCol="1" spcCol="1270" anchor="ctr" anchorCtr="0">
          <a:noAutofit/>
        </a:bodyPr>
        <a:lstStyle/>
        <a:p>
          <a:pPr marL="0" lvl="0" indent="0" algn="l" defTabSz="1066800">
            <a:lnSpc>
              <a:spcPct val="100000"/>
            </a:lnSpc>
            <a:spcBef>
              <a:spcPct val="0"/>
            </a:spcBef>
            <a:spcAft>
              <a:spcPct val="35000"/>
            </a:spcAft>
            <a:buNone/>
          </a:pPr>
          <a:r>
            <a:rPr lang="fr-FR" sz="2400" b="1" kern="1200" dirty="0">
              <a:solidFill>
                <a:srgbClr val="1FA34A"/>
              </a:solidFill>
            </a:rPr>
            <a:t>Section 3: </a:t>
          </a:r>
          <a:r>
            <a:rPr lang="en-US" sz="2000" kern="1200" dirty="0"/>
            <a:t>Objective</a:t>
          </a:r>
          <a:endParaRPr lang="fr-FR" sz="2400" b="0" kern="1200" dirty="0">
            <a:latin typeface="Times New Roman" panose="02020603050405020304" pitchFamily="18" charset="0"/>
            <a:cs typeface="Times New Roman" panose="02020603050405020304" pitchFamily="18" charset="0"/>
          </a:endParaRPr>
        </a:p>
      </dsp:txBody>
      <dsp:txXfrm>
        <a:off x="7059028" y="186725"/>
        <a:ext cx="3005368" cy="939177"/>
      </dsp:txXfrm>
    </dsp:sp>
    <dsp:sp modelId="{A16CA797-D32E-43E8-BDD2-3E7EF8C24230}">
      <dsp:nvSpPr>
        <dsp:cNvPr id="0" name=""/>
        <dsp:cNvSpPr/>
      </dsp:nvSpPr>
      <dsp:spPr>
        <a:xfrm>
          <a:off x="6933804" y="51066"/>
          <a:ext cx="657424" cy="986136"/>
        </a:xfrm>
        <a:prstGeom prst="rect">
          <a:avLst/>
        </a:prstGeom>
        <a:blipFill>
          <a:blip xmlns:r="http://schemas.openxmlformats.org/officeDocument/2006/relationships" r:embed="rId3">
            <a:duotone>
              <a:schemeClr val="accent1">
                <a:hueOff val="0"/>
                <a:satOff val="0"/>
                <a:lumOff val="0"/>
                <a:alphaOff val="0"/>
                <a:shade val="20000"/>
                <a:satMod val="200000"/>
              </a:schemeClr>
              <a:schemeClr val="accent1">
                <a:hueOff val="0"/>
                <a:satOff val="0"/>
                <a:lumOff val="0"/>
                <a:alphaOff val="0"/>
                <a:tint val="12000"/>
                <a:satMod val="190000"/>
              </a:schemeClr>
            </a:duotone>
            <a:extLst>
              <a:ext uri="{28A0092B-C50C-407E-A947-70E740481C1C}">
                <a14:useLocalDpi xmlns:a14="http://schemas.microsoft.com/office/drawing/2010/main" val="0"/>
              </a:ext>
            </a:extLst>
          </a:blip>
          <a:srcRect/>
          <a:stretch>
            <a:fillRect l="-62000" r="-62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CA3B0641-FBF7-453C-A931-B3849C703F66}">
      <dsp:nvSpPr>
        <dsp:cNvPr id="0" name=""/>
        <dsp:cNvSpPr/>
      </dsp:nvSpPr>
      <dsp:spPr>
        <a:xfrm>
          <a:off x="576426" y="1372270"/>
          <a:ext cx="3005368" cy="939177"/>
        </a:xfrm>
        <a:prstGeom prst="rect">
          <a:avLst/>
        </a:prstGeom>
        <a:solidFill>
          <a:schemeClr val="lt1">
            <a:alpha val="40000"/>
            <a:hueOff val="0"/>
            <a:satOff val="0"/>
            <a:lumOff val="0"/>
            <a:alphaOff val="0"/>
          </a:schemeClr>
        </a:solidFill>
        <a:ln w="6350" cap="flat" cmpd="sng" algn="ctr">
          <a:solidFill>
            <a:srgbClr val="1FA34A"/>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55220" tIns="91440" rIns="91440" bIns="91440" numCol="1" spcCol="1270" anchor="ctr" anchorCtr="0">
          <a:noAutofit/>
        </a:bodyPr>
        <a:lstStyle/>
        <a:p>
          <a:pPr marL="0" lvl="0" indent="0" algn="l" defTabSz="1066800">
            <a:lnSpc>
              <a:spcPct val="100000"/>
            </a:lnSpc>
            <a:spcBef>
              <a:spcPct val="0"/>
            </a:spcBef>
            <a:spcAft>
              <a:spcPct val="35000"/>
            </a:spcAft>
            <a:buNone/>
          </a:pPr>
          <a:r>
            <a:rPr lang="fr-FR" sz="2400" b="1" kern="1200" dirty="0">
              <a:solidFill>
                <a:srgbClr val="1FA34A"/>
              </a:solidFill>
            </a:rPr>
            <a:t>Section 4: </a:t>
          </a:r>
          <a:r>
            <a:rPr lang="en-US" sz="2000" kern="1200" dirty="0"/>
            <a:t>Dataset Overview</a:t>
          </a:r>
          <a:endParaRPr lang="fr-FR" sz="2000" b="0" kern="1200" dirty="0">
            <a:latin typeface="Times New Roman" panose="02020603050405020304" pitchFamily="18" charset="0"/>
            <a:cs typeface="Times New Roman" panose="02020603050405020304" pitchFamily="18" charset="0"/>
          </a:endParaRPr>
        </a:p>
      </dsp:txBody>
      <dsp:txXfrm>
        <a:off x="576426" y="1372270"/>
        <a:ext cx="3005368" cy="939177"/>
      </dsp:txXfrm>
    </dsp:sp>
    <dsp:sp modelId="{B9FAD0B8-4EAA-4469-9B17-01F4E91EDABB}">
      <dsp:nvSpPr>
        <dsp:cNvPr id="0" name=""/>
        <dsp:cNvSpPr/>
      </dsp:nvSpPr>
      <dsp:spPr>
        <a:xfrm>
          <a:off x="451203" y="1236611"/>
          <a:ext cx="657424" cy="986136"/>
        </a:xfrm>
        <a:prstGeom prst="rect">
          <a:avLst/>
        </a:prstGeom>
        <a:blipFill>
          <a:blip xmlns:r="http://schemas.openxmlformats.org/officeDocument/2006/relationships" r:embed="rId4">
            <a:duotone>
              <a:schemeClr val="accent1">
                <a:hueOff val="0"/>
                <a:satOff val="0"/>
                <a:lumOff val="0"/>
                <a:alphaOff val="0"/>
                <a:shade val="20000"/>
                <a:satMod val="200000"/>
              </a:schemeClr>
              <a:schemeClr val="accent1">
                <a:hueOff val="0"/>
                <a:satOff val="0"/>
                <a:lumOff val="0"/>
                <a:alphaOff val="0"/>
                <a:tint val="12000"/>
                <a:satMod val="190000"/>
              </a:schemeClr>
            </a:duotone>
            <a:extLst>
              <a:ext uri="{28A0092B-C50C-407E-A947-70E740481C1C}">
                <a14:useLocalDpi xmlns:a14="http://schemas.microsoft.com/office/drawing/2010/main" val="0"/>
              </a:ext>
            </a:extLst>
          </a:blip>
          <a:srcRect/>
          <a:stretch>
            <a:fillRect l="-63000" r="-63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1545860E-59E7-403A-8C40-70187B600B2B}">
      <dsp:nvSpPr>
        <dsp:cNvPr id="0" name=""/>
        <dsp:cNvSpPr/>
      </dsp:nvSpPr>
      <dsp:spPr>
        <a:xfrm>
          <a:off x="3817727" y="1372270"/>
          <a:ext cx="3005368" cy="939177"/>
        </a:xfrm>
        <a:prstGeom prst="rect">
          <a:avLst/>
        </a:prstGeom>
        <a:solidFill>
          <a:schemeClr val="lt1">
            <a:alpha val="40000"/>
            <a:hueOff val="0"/>
            <a:satOff val="0"/>
            <a:lumOff val="0"/>
            <a:alphaOff val="0"/>
          </a:schemeClr>
        </a:solidFill>
        <a:ln w="6350" cap="flat" cmpd="sng" algn="ctr">
          <a:solidFill>
            <a:srgbClr val="1FA34A"/>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55220" tIns="91440" rIns="91440" bIns="91440" numCol="1" spcCol="1270" anchor="ctr" anchorCtr="0">
          <a:noAutofit/>
        </a:bodyPr>
        <a:lstStyle/>
        <a:p>
          <a:pPr marL="0" lvl="0" indent="0" algn="l" defTabSz="1066800">
            <a:lnSpc>
              <a:spcPct val="100000"/>
            </a:lnSpc>
            <a:spcBef>
              <a:spcPct val="0"/>
            </a:spcBef>
            <a:spcAft>
              <a:spcPct val="35000"/>
            </a:spcAft>
            <a:buNone/>
          </a:pPr>
          <a:r>
            <a:rPr lang="fr-FR" sz="2400" b="1" kern="1200" dirty="0">
              <a:solidFill>
                <a:srgbClr val="1FA34A"/>
              </a:solidFill>
            </a:rPr>
            <a:t>Section 5</a:t>
          </a:r>
          <a:r>
            <a:rPr lang="fr-FR" sz="2400" b="1" kern="1200" dirty="0"/>
            <a:t>: </a:t>
          </a:r>
          <a:r>
            <a:rPr lang="en-US" sz="1600" kern="1200" dirty="0"/>
            <a:t>Data Preprocessing</a:t>
          </a:r>
          <a:endParaRPr lang="fr-FR" sz="2400" kern="1200" dirty="0"/>
        </a:p>
      </dsp:txBody>
      <dsp:txXfrm>
        <a:off x="3817727" y="1372270"/>
        <a:ext cx="3005368" cy="939177"/>
      </dsp:txXfrm>
    </dsp:sp>
    <dsp:sp modelId="{FB25FBA2-ED36-4314-9877-0635A071DF14}">
      <dsp:nvSpPr>
        <dsp:cNvPr id="0" name=""/>
        <dsp:cNvSpPr/>
      </dsp:nvSpPr>
      <dsp:spPr>
        <a:xfrm>
          <a:off x="3692503" y="1236611"/>
          <a:ext cx="657424" cy="986136"/>
        </a:xfrm>
        <a:prstGeom prst="rect">
          <a:avLst/>
        </a:prstGeom>
        <a:blipFill>
          <a:blip xmlns:r="http://schemas.openxmlformats.org/officeDocument/2006/relationships" r:embed="rId5">
            <a:duotone>
              <a:schemeClr val="accent1">
                <a:hueOff val="0"/>
                <a:satOff val="0"/>
                <a:lumOff val="0"/>
                <a:alphaOff val="0"/>
                <a:shade val="20000"/>
                <a:satMod val="200000"/>
              </a:schemeClr>
              <a:schemeClr val="accent1">
                <a:hueOff val="0"/>
                <a:satOff val="0"/>
                <a:lumOff val="0"/>
                <a:alphaOff val="0"/>
                <a:tint val="12000"/>
                <a:satMod val="190000"/>
              </a:schemeClr>
            </a:duotone>
          </a:blip>
          <a:srcRect/>
          <a:stretch>
            <a:fillRect l="-62000" r="-62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306EB8E2-DEB5-401C-9014-867120E30EB3}">
      <dsp:nvSpPr>
        <dsp:cNvPr id="0" name=""/>
        <dsp:cNvSpPr/>
      </dsp:nvSpPr>
      <dsp:spPr>
        <a:xfrm>
          <a:off x="3762920" y="2358848"/>
          <a:ext cx="3005368" cy="939177"/>
        </a:xfrm>
        <a:prstGeom prst="rect">
          <a:avLst/>
        </a:prstGeom>
        <a:solidFill>
          <a:schemeClr val="lt1">
            <a:alpha val="40000"/>
            <a:hueOff val="0"/>
            <a:satOff val="0"/>
            <a:lumOff val="0"/>
            <a:alphaOff val="0"/>
          </a:schemeClr>
        </a:solidFill>
        <a:ln w="6350" cap="flat" cmpd="sng" algn="ctr">
          <a:solidFill>
            <a:srgbClr val="1FA34A"/>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55220" tIns="91440" rIns="91440" bIns="91440" numCol="1" spcCol="1270" anchor="ctr" anchorCtr="0">
          <a:noAutofit/>
        </a:bodyPr>
        <a:lstStyle/>
        <a:p>
          <a:pPr marL="0" lvl="0" indent="0" algn="l" defTabSz="1066800">
            <a:lnSpc>
              <a:spcPct val="100000"/>
            </a:lnSpc>
            <a:spcBef>
              <a:spcPct val="0"/>
            </a:spcBef>
            <a:spcAft>
              <a:spcPct val="35000"/>
            </a:spcAft>
            <a:buNone/>
          </a:pPr>
          <a:r>
            <a:rPr lang="fr-FR" sz="2400" b="1" kern="1200" dirty="0">
              <a:solidFill>
                <a:srgbClr val="1FA34A"/>
              </a:solidFill>
            </a:rPr>
            <a:t>Section 8: </a:t>
          </a:r>
          <a:r>
            <a:rPr lang="en-US" sz="2000" kern="1200" dirty="0"/>
            <a:t>Model Evaluation</a:t>
          </a:r>
          <a:endParaRPr lang="fr-FR" sz="2000" kern="1200" dirty="0">
            <a:latin typeface="Times New Roman" panose="02020603050405020304" pitchFamily="18" charset="0"/>
            <a:cs typeface="Times New Roman" panose="02020603050405020304" pitchFamily="18" charset="0"/>
          </a:endParaRPr>
        </a:p>
      </dsp:txBody>
      <dsp:txXfrm>
        <a:off x="3762920" y="2358848"/>
        <a:ext cx="3005368" cy="939177"/>
      </dsp:txXfrm>
    </dsp:sp>
    <dsp:sp modelId="{0D1ACF9D-630F-4D85-B5C2-9AD6A65610A1}">
      <dsp:nvSpPr>
        <dsp:cNvPr id="0" name=""/>
        <dsp:cNvSpPr/>
      </dsp:nvSpPr>
      <dsp:spPr>
        <a:xfrm>
          <a:off x="6933804" y="1236611"/>
          <a:ext cx="657424" cy="986136"/>
        </a:xfrm>
        <a:prstGeom prst="rect">
          <a:avLst/>
        </a:prstGeom>
        <a:blipFill>
          <a:blip xmlns:r="http://schemas.openxmlformats.org/officeDocument/2006/relationships" r:embed="rId6">
            <a:duotone>
              <a:schemeClr val="accent1">
                <a:hueOff val="0"/>
                <a:satOff val="0"/>
                <a:lumOff val="0"/>
                <a:alphaOff val="0"/>
                <a:shade val="20000"/>
                <a:satMod val="200000"/>
              </a:schemeClr>
              <a:schemeClr val="accent1">
                <a:hueOff val="0"/>
                <a:satOff val="0"/>
                <a:lumOff val="0"/>
                <a:alphaOff val="0"/>
                <a:tint val="12000"/>
                <a:satMod val="190000"/>
              </a:schemeClr>
            </a:duotone>
            <a:extLst>
              <a:ext uri="{28A0092B-C50C-407E-A947-70E740481C1C}">
                <a14:useLocalDpi xmlns:a14="http://schemas.microsoft.com/office/drawing/2010/main" val="0"/>
              </a:ext>
            </a:extLst>
          </a:blip>
          <a:srcRect/>
          <a:stretch>
            <a:fillRect l="-62000" r="-62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4930081A-7421-4B24-B839-4919BB7D2533}">
      <dsp:nvSpPr>
        <dsp:cNvPr id="0" name=""/>
        <dsp:cNvSpPr/>
      </dsp:nvSpPr>
      <dsp:spPr>
        <a:xfrm>
          <a:off x="7090142" y="2358850"/>
          <a:ext cx="3005368" cy="939177"/>
        </a:xfrm>
        <a:prstGeom prst="rect">
          <a:avLst/>
        </a:prstGeom>
        <a:solidFill>
          <a:schemeClr val="lt1">
            <a:alpha val="40000"/>
            <a:hueOff val="0"/>
            <a:satOff val="0"/>
            <a:lumOff val="0"/>
            <a:alphaOff val="0"/>
          </a:schemeClr>
        </a:solidFill>
        <a:ln w="6350" cap="flat" cmpd="sng" algn="ctr">
          <a:solidFill>
            <a:srgbClr val="1FA34A"/>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55220" tIns="91440" rIns="91440" bIns="91440" numCol="1" spcCol="1270" anchor="ctr" anchorCtr="0">
          <a:noAutofit/>
        </a:bodyPr>
        <a:lstStyle/>
        <a:p>
          <a:pPr marL="0" lvl="0" indent="0" algn="l" defTabSz="1066800">
            <a:lnSpc>
              <a:spcPct val="100000"/>
            </a:lnSpc>
            <a:spcBef>
              <a:spcPct val="0"/>
            </a:spcBef>
            <a:spcAft>
              <a:spcPct val="35000"/>
            </a:spcAft>
            <a:buNone/>
          </a:pPr>
          <a:r>
            <a:rPr lang="fr-FR" sz="2400" b="1" kern="1200" dirty="0">
              <a:solidFill>
                <a:srgbClr val="1FA34A"/>
              </a:solidFill>
            </a:rPr>
            <a:t>Section 9:</a:t>
          </a:r>
          <a:r>
            <a:rPr lang="fr-FR" sz="2000" b="1" kern="1200" dirty="0">
              <a:solidFill>
                <a:srgbClr val="1FA34A"/>
              </a:solidFill>
              <a:latin typeface="Times New Roman" panose="02020603050405020304" pitchFamily="18" charset="0"/>
              <a:cs typeface="Times New Roman" panose="02020603050405020304" pitchFamily="18" charset="0"/>
            </a:rPr>
            <a:t> </a:t>
          </a:r>
          <a:r>
            <a:rPr lang="en-US" sz="2000" kern="1200" dirty="0"/>
            <a:t>Results &amp; Conclusion</a:t>
          </a:r>
          <a:endParaRPr lang="fr-FR" sz="2400" kern="1200" dirty="0">
            <a:latin typeface="Times New Roman" panose="02020603050405020304" pitchFamily="18" charset="0"/>
            <a:cs typeface="Times New Roman" panose="02020603050405020304" pitchFamily="18" charset="0"/>
          </a:endParaRPr>
        </a:p>
      </dsp:txBody>
      <dsp:txXfrm>
        <a:off x="7090142" y="2358850"/>
        <a:ext cx="3005368" cy="939177"/>
      </dsp:txXfrm>
    </dsp:sp>
    <dsp:sp modelId="{507A96BC-37B5-4127-AC65-B2A9C611AF2D}">
      <dsp:nvSpPr>
        <dsp:cNvPr id="0" name=""/>
        <dsp:cNvSpPr/>
      </dsp:nvSpPr>
      <dsp:spPr>
        <a:xfrm>
          <a:off x="433137" y="2405678"/>
          <a:ext cx="657424" cy="986136"/>
        </a:xfrm>
        <a:prstGeom prst="rect">
          <a:avLst/>
        </a:prstGeom>
        <a:blipFill>
          <a:blip xmlns:r="http://schemas.openxmlformats.org/officeDocument/2006/relationships" r:embed="rId1">
            <a:duotone>
              <a:schemeClr val="accent1">
                <a:hueOff val="0"/>
                <a:satOff val="0"/>
                <a:lumOff val="0"/>
                <a:alphaOff val="0"/>
                <a:shade val="20000"/>
                <a:satMod val="200000"/>
              </a:schemeClr>
              <a:schemeClr val="accent1">
                <a:hueOff val="0"/>
                <a:satOff val="0"/>
                <a:lumOff val="0"/>
                <a:alphaOff val="0"/>
                <a:tint val="12000"/>
                <a:satMod val="190000"/>
              </a:schemeClr>
            </a:duotone>
            <a:extLst>
              <a:ext uri="{28A0092B-C50C-407E-A947-70E740481C1C}">
                <a14:useLocalDpi xmlns:a14="http://schemas.microsoft.com/office/drawing/2010/main" val="0"/>
              </a:ext>
            </a:extLst>
          </a:blip>
          <a:srcRect/>
          <a:stretch>
            <a:fillRect l="-63000" r="-63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6930AF2C-3086-4B16-BDFF-4B6CA7322C55}">
      <dsp:nvSpPr>
        <dsp:cNvPr id="0" name=""/>
        <dsp:cNvSpPr/>
      </dsp:nvSpPr>
      <dsp:spPr>
        <a:xfrm>
          <a:off x="536946" y="2423015"/>
          <a:ext cx="3005368" cy="939177"/>
        </a:xfrm>
        <a:prstGeom prst="rect">
          <a:avLst/>
        </a:prstGeom>
        <a:solidFill>
          <a:schemeClr val="lt1">
            <a:alpha val="40000"/>
            <a:hueOff val="0"/>
            <a:satOff val="0"/>
            <a:lumOff val="0"/>
            <a:alphaOff val="0"/>
          </a:schemeClr>
        </a:solidFill>
        <a:ln w="6350" cap="flat" cmpd="sng" algn="ctr">
          <a:solidFill>
            <a:srgbClr val="1FA34A"/>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55220" tIns="91440" rIns="91440" bIns="91440" numCol="1" spcCol="1270" anchor="ctr" anchorCtr="0">
          <a:noAutofit/>
        </a:bodyPr>
        <a:lstStyle/>
        <a:p>
          <a:pPr marL="0" lvl="0" indent="0" algn="l" defTabSz="1066800">
            <a:lnSpc>
              <a:spcPct val="90000"/>
            </a:lnSpc>
            <a:spcBef>
              <a:spcPct val="0"/>
            </a:spcBef>
            <a:spcAft>
              <a:spcPct val="35000"/>
            </a:spcAft>
            <a:buNone/>
          </a:pPr>
          <a:r>
            <a:rPr lang="fr-FR" sz="2400" b="1" kern="1200" dirty="0">
              <a:solidFill>
                <a:srgbClr val="1FA34A"/>
              </a:solidFill>
              <a:latin typeface="Times New Roman" panose="02020603050405020304" pitchFamily="18" charset="0"/>
              <a:cs typeface="Times New Roman" panose="02020603050405020304" pitchFamily="18" charset="0"/>
            </a:rPr>
            <a:t>Section 7</a:t>
          </a:r>
          <a:r>
            <a:rPr lang="fr-FR" sz="2400" b="1" kern="1200" dirty="0">
              <a:latin typeface="Times New Roman" panose="02020603050405020304" pitchFamily="18" charset="0"/>
              <a:cs typeface="Times New Roman" panose="02020603050405020304" pitchFamily="18" charset="0"/>
            </a:rPr>
            <a:t>: </a:t>
          </a:r>
          <a:r>
            <a:rPr lang="en-US" sz="2400" b="1" kern="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200" dirty="0"/>
            <a:t>Model Training</a:t>
          </a:r>
          <a:endParaRPr lang="fr-FR" sz="2400" kern="1200" dirty="0">
            <a:solidFill>
              <a:schemeClr val="tx1"/>
            </a:solidFill>
            <a:latin typeface="Times New Roman" panose="02020603050405020304" pitchFamily="18" charset="0"/>
            <a:cs typeface="Times New Roman" panose="02020603050405020304" pitchFamily="18" charset="0"/>
          </a:endParaRPr>
        </a:p>
      </dsp:txBody>
      <dsp:txXfrm>
        <a:off x="536946" y="2423015"/>
        <a:ext cx="3005368" cy="939177"/>
      </dsp:txXfrm>
    </dsp:sp>
    <dsp:sp modelId="{CD2623AB-1E69-492A-BEBB-0E2A66CA7608}">
      <dsp:nvSpPr>
        <dsp:cNvPr id="0" name=""/>
        <dsp:cNvSpPr/>
      </dsp:nvSpPr>
      <dsp:spPr>
        <a:xfrm>
          <a:off x="3692510" y="2399613"/>
          <a:ext cx="657424" cy="986136"/>
        </a:xfrm>
        <a:prstGeom prst="rect">
          <a:avLst/>
        </a:prstGeom>
        <a:blipFill>
          <a:blip xmlns:r="http://schemas.openxmlformats.org/officeDocument/2006/relationships" r:embed="rId5">
            <a:duotone>
              <a:schemeClr val="accent1">
                <a:hueOff val="0"/>
                <a:satOff val="0"/>
                <a:lumOff val="0"/>
                <a:alphaOff val="0"/>
                <a:shade val="20000"/>
                <a:satMod val="200000"/>
              </a:schemeClr>
              <a:schemeClr val="accent1">
                <a:hueOff val="0"/>
                <a:satOff val="0"/>
                <a:lumOff val="0"/>
                <a:alphaOff val="0"/>
                <a:tint val="12000"/>
                <a:satMod val="190000"/>
              </a:schemeClr>
            </a:duotone>
          </a:blip>
          <a:srcRect/>
          <a:stretch>
            <a:fillRect l="-62000" r="-62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BE8478D6-A6D8-4AA9-865E-3A520EEB763C}">
      <dsp:nvSpPr>
        <dsp:cNvPr id="0" name=""/>
        <dsp:cNvSpPr/>
      </dsp:nvSpPr>
      <dsp:spPr>
        <a:xfrm>
          <a:off x="7090163" y="1450590"/>
          <a:ext cx="3005368" cy="939177"/>
        </a:xfrm>
        <a:prstGeom prst="rect">
          <a:avLst/>
        </a:prstGeom>
        <a:solidFill>
          <a:schemeClr val="lt1">
            <a:alpha val="40000"/>
            <a:hueOff val="0"/>
            <a:satOff val="0"/>
            <a:lumOff val="0"/>
            <a:alphaOff val="0"/>
          </a:schemeClr>
        </a:solidFill>
        <a:ln w="6350" cap="flat" cmpd="sng" algn="ctr">
          <a:solidFill>
            <a:srgbClr val="1FA34A"/>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55220" tIns="95250" rIns="95250" bIns="95250" numCol="1" spcCol="1270" anchor="ctr" anchorCtr="0">
          <a:noAutofit/>
        </a:bodyPr>
        <a:lstStyle/>
        <a:p>
          <a:pPr marL="0" lvl="0" indent="0" algn="l" defTabSz="1111250">
            <a:lnSpc>
              <a:spcPct val="90000"/>
            </a:lnSpc>
            <a:spcBef>
              <a:spcPct val="0"/>
            </a:spcBef>
            <a:spcAft>
              <a:spcPct val="35000"/>
            </a:spcAft>
            <a:buNone/>
          </a:pPr>
          <a:r>
            <a:rPr lang="fr-FR" sz="2500" b="1" kern="1200" dirty="0">
              <a:solidFill>
                <a:srgbClr val="1FA34A"/>
              </a:solidFill>
            </a:rPr>
            <a:t>Section 6</a:t>
          </a:r>
          <a:r>
            <a:rPr lang="fr-FR" sz="2500" b="1" kern="1200" dirty="0"/>
            <a:t>: </a:t>
          </a:r>
          <a:r>
            <a:rPr lang="en-US" sz="2000" kern="1200" dirty="0"/>
            <a:t>Random Forest Model</a:t>
          </a:r>
          <a:endParaRPr lang="fr-FR" sz="2500" kern="1200" dirty="0">
            <a:solidFill>
              <a:schemeClr val="tx1"/>
            </a:solidFill>
            <a:latin typeface="Times New Roman" panose="02020603050405020304" pitchFamily="18" charset="0"/>
            <a:cs typeface="Times New Roman" panose="02020603050405020304" pitchFamily="18" charset="0"/>
          </a:endParaRPr>
        </a:p>
      </dsp:txBody>
      <dsp:txXfrm>
        <a:off x="7090163" y="1450590"/>
        <a:ext cx="3005368" cy="939177"/>
      </dsp:txXfrm>
    </dsp:sp>
    <dsp:sp modelId="{67483234-9252-4E8A-9C2A-D478625CCA9A}">
      <dsp:nvSpPr>
        <dsp:cNvPr id="0" name=""/>
        <dsp:cNvSpPr/>
      </dsp:nvSpPr>
      <dsp:spPr>
        <a:xfrm>
          <a:off x="6965893" y="2399613"/>
          <a:ext cx="657424" cy="986136"/>
        </a:xfrm>
        <a:prstGeom prst="rect">
          <a:avLst/>
        </a:prstGeom>
        <a:blipFill>
          <a:blip xmlns:r="http://schemas.openxmlformats.org/officeDocument/2006/relationships" r:embed="rId5">
            <a:duotone>
              <a:schemeClr val="accent1">
                <a:hueOff val="0"/>
                <a:satOff val="0"/>
                <a:lumOff val="0"/>
                <a:alphaOff val="0"/>
                <a:shade val="20000"/>
                <a:satMod val="200000"/>
              </a:schemeClr>
              <a:schemeClr val="accent1">
                <a:hueOff val="0"/>
                <a:satOff val="0"/>
                <a:lumOff val="0"/>
                <a:alphaOff val="0"/>
                <a:tint val="12000"/>
                <a:satMod val="190000"/>
              </a:schemeClr>
            </a:duotone>
          </a:blip>
          <a:srcRect/>
          <a:stretch>
            <a:fillRect l="-62000" r="-62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1">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A40B6D-197D-4D47-9D74-4D54079EB962}" type="datetimeFigureOut">
              <a:rPr lang="en-US" smtClean="0"/>
              <a:t>8/29/2024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140AC8-5367-4BD0-BBC1-58C47EFEE152}" type="slidenum">
              <a:rPr lang="en-US" smtClean="0"/>
              <a:t>‹#›</a:t>
            </a:fld>
            <a:endParaRPr lang="en-US"/>
          </a:p>
        </p:txBody>
      </p:sp>
    </p:spTree>
    <p:extLst>
      <p:ext uri="{BB962C8B-B14F-4D97-AF65-F5344CB8AC3E}">
        <p14:creationId xmlns:p14="http://schemas.microsoft.com/office/powerpoint/2010/main" val="10353646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6A2060-AC73-4D28-8A1F-B40E4FD93B96}" type="slidenum">
              <a:rPr lang="en-US" smtClean="0"/>
              <a:t>14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70216-1C70-4BCB-9B57-9470B7E387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ED62C2-1FE3-4699-A379-C124E36612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B201D8-9DFD-4D98-AA83-EA169BB28A13}"/>
              </a:ext>
            </a:extLst>
          </p:cNvPr>
          <p:cNvSpPr>
            <a:spLocks noGrp="1"/>
          </p:cNvSpPr>
          <p:nvPr>
            <p:ph type="dt" sz="half" idx="10"/>
          </p:nvPr>
        </p:nvSpPr>
        <p:spPr/>
        <p:txBody>
          <a:bodyPr/>
          <a:lstStyle/>
          <a:p>
            <a:fld id="{164DEA82-3CEB-4B8A-81DA-C6DD061E3F0F}" type="datetimeFigureOut">
              <a:rPr lang="en-US" smtClean="0"/>
              <a:t>8/29/2024</a:t>
            </a:fld>
            <a:endParaRPr lang="en-US"/>
          </a:p>
        </p:txBody>
      </p:sp>
      <p:sp>
        <p:nvSpPr>
          <p:cNvPr id="5" name="Footer Placeholder 4">
            <a:extLst>
              <a:ext uri="{FF2B5EF4-FFF2-40B4-BE49-F238E27FC236}">
                <a16:creationId xmlns:a16="http://schemas.microsoft.com/office/drawing/2014/main" id="{80F8B8C3-A046-4A4C-984E-AA58A6ED71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A58DAE-337E-4146-B6FF-1D2F7DF1A236}"/>
              </a:ext>
            </a:extLst>
          </p:cNvPr>
          <p:cNvSpPr>
            <a:spLocks noGrp="1"/>
          </p:cNvSpPr>
          <p:nvPr>
            <p:ph type="sldNum" sz="quarter" idx="12"/>
          </p:nvPr>
        </p:nvSpPr>
        <p:spPr/>
        <p:txBody>
          <a:bodyPr/>
          <a:lstStyle/>
          <a:p>
            <a:fld id="{78E01740-F1ED-4DDF-91AB-A68FECE29C4B}" type="slidenum">
              <a:rPr lang="en-US" smtClean="0"/>
              <a:t>‹#›</a:t>
            </a:fld>
            <a:endParaRPr lang="en-US"/>
          </a:p>
        </p:txBody>
      </p:sp>
    </p:spTree>
    <p:extLst>
      <p:ext uri="{BB962C8B-B14F-4D97-AF65-F5344CB8AC3E}">
        <p14:creationId xmlns:p14="http://schemas.microsoft.com/office/powerpoint/2010/main" val="1630697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6817B-9C9A-4781-B5A1-AAAB39E98E4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68825D-1026-4EDF-B6A6-397EBA50E6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6C8FCC-1CEB-4E40-A340-2F583865A8E4}"/>
              </a:ext>
            </a:extLst>
          </p:cNvPr>
          <p:cNvSpPr>
            <a:spLocks noGrp="1"/>
          </p:cNvSpPr>
          <p:nvPr>
            <p:ph type="dt" sz="half" idx="10"/>
          </p:nvPr>
        </p:nvSpPr>
        <p:spPr/>
        <p:txBody>
          <a:bodyPr/>
          <a:lstStyle/>
          <a:p>
            <a:fld id="{164DEA82-3CEB-4B8A-81DA-C6DD061E3F0F}" type="datetimeFigureOut">
              <a:rPr lang="en-US" smtClean="0"/>
              <a:t>8/29/2024</a:t>
            </a:fld>
            <a:endParaRPr lang="en-US"/>
          </a:p>
        </p:txBody>
      </p:sp>
      <p:sp>
        <p:nvSpPr>
          <p:cNvPr id="5" name="Footer Placeholder 4">
            <a:extLst>
              <a:ext uri="{FF2B5EF4-FFF2-40B4-BE49-F238E27FC236}">
                <a16:creationId xmlns:a16="http://schemas.microsoft.com/office/drawing/2014/main" id="{E510D423-EB37-4054-B780-5380ED0C2D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7AC92F-C99B-48FC-A19F-ABE1FE62495F}"/>
              </a:ext>
            </a:extLst>
          </p:cNvPr>
          <p:cNvSpPr>
            <a:spLocks noGrp="1"/>
          </p:cNvSpPr>
          <p:nvPr>
            <p:ph type="sldNum" sz="quarter" idx="12"/>
          </p:nvPr>
        </p:nvSpPr>
        <p:spPr/>
        <p:txBody>
          <a:bodyPr/>
          <a:lstStyle/>
          <a:p>
            <a:fld id="{78E01740-F1ED-4DDF-91AB-A68FECE29C4B}" type="slidenum">
              <a:rPr lang="en-US" smtClean="0"/>
              <a:t>‹#›</a:t>
            </a:fld>
            <a:endParaRPr lang="en-US"/>
          </a:p>
        </p:txBody>
      </p:sp>
    </p:spTree>
    <p:extLst>
      <p:ext uri="{BB962C8B-B14F-4D97-AF65-F5344CB8AC3E}">
        <p14:creationId xmlns:p14="http://schemas.microsoft.com/office/powerpoint/2010/main" val="2361123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D2AA30-7428-4B0E-8A60-81D8F8E74AD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E2310C4-6610-4D5B-87CB-492A2A5CBB5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C0E39D-2B45-44C4-BFC8-35853239F54B}"/>
              </a:ext>
            </a:extLst>
          </p:cNvPr>
          <p:cNvSpPr>
            <a:spLocks noGrp="1"/>
          </p:cNvSpPr>
          <p:nvPr>
            <p:ph type="dt" sz="half" idx="10"/>
          </p:nvPr>
        </p:nvSpPr>
        <p:spPr/>
        <p:txBody>
          <a:bodyPr/>
          <a:lstStyle/>
          <a:p>
            <a:fld id="{164DEA82-3CEB-4B8A-81DA-C6DD061E3F0F}" type="datetimeFigureOut">
              <a:rPr lang="en-US" smtClean="0"/>
              <a:t>8/29/2024</a:t>
            </a:fld>
            <a:endParaRPr lang="en-US"/>
          </a:p>
        </p:txBody>
      </p:sp>
      <p:sp>
        <p:nvSpPr>
          <p:cNvPr id="5" name="Footer Placeholder 4">
            <a:extLst>
              <a:ext uri="{FF2B5EF4-FFF2-40B4-BE49-F238E27FC236}">
                <a16:creationId xmlns:a16="http://schemas.microsoft.com/office/drawing/2014/main" id="{03AFF0EA-DA56-40E6-A5C1-C17DB127DA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2892D0-6D05-44F6-84AA-FEA9ECC736C7}"/>
              </a:ext>
            </a:extLst>
          </p:cNvPr>
          <p:cNvSpPr>
            <a:spLocks noGrp="1"/>
          </p:cNvSpPr>
          <p:nvPr>
            <p:ph type="sldNum" sz="quarter" idx="12"/>
          </p:nvPr>
        </p:nvSpPr>
        <p:spPr/>
        <p:txBody>
          <a:bodyPr/>
          <a:lstStyle/>
          <a:p>
            <a:fld id="{78E01740-F1ED-4DDF-91AB-A68FECE29C4B}" type="slidenum">
              <a:rPr lang="en-US" smtClean="0"/>
              <a:t>‹#›</a:t>
            </a:fld>
            <a:endParaRPr lang="en-US"/>
          </a:p>
        </p:txBody>
      </p:sp>
    </p:spTree>
    <p:extLst>
      <p:ext uri="{BB962C8B-B14F-4D97-AF65-F5344CB8AC3E}">
        <p14:creationId xmlns:p14="http://schemas.microsoft.com/office/powerpoint/2010/main" val="1356635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EE2CD-9F44-475F-A712-CCB9CFC5FF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C57D0E-F0BD-42E4-9CB2-BB37448A5E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248432-D77C-40F0-8095-CF4889DE4790}"/>
              </a:ext>
            </a:extLst>
          </p:cNvPr>
          <p:cNvSpPr>
            <a:spLocks noGrp="1"/>
          </p:cNvSpPr>
          <p:nvPr>
            <p:ph type="dt" sz="half" idx="10"/>
          </p:nvPr>
        </p:nvSpPr>
        <p:spPr/>
        <p:txBody>
          <a:bodyPr/>
          <a:lstStyle/>
          <a:p>
            <a:fld id="{164DEA82-3CEB-4B8A-81DA-C6DD061E3F0F}" type="datetimeFigureOut">
              <a:rPr lang="en-US" smtClean="0"/>
              <a:t>8/29/2024</a:t>
            </a:fld>
            <a:endParaRPr lang="en-US"/>
          </a:p>
        </p:txBody>
      </p:sp>
      <p:sp>
        <p:nvSpPr>
          <p:cNvPr id="5" name="Footer Placeholder 4">
            <a:extLst>
              <a:ext uri="{FF2B5EF4-FFF2-40B4-BE49-F238E27FC236}">
                <a16:creationId xmlns:a16="http://schemas.microsoft.com/office/drawing/2014/main" id="{7AE0F327-510C-4ECF-A04A-2C7AF3818A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AB5FB8-5766-4F05-9E0F-799BAC585EC9}"/>
              </a:ext>
            </a:extLst>
          </p:cNvPr>
          <p:cNvSpPr>
            <a:spLocks noGrp="1"/>
          </p:cNvSpPr>
          <p:nvPr>
            <p:ph type="sldNum" sz="quarter" idx="12"/>
          </p:nvPr>
        </p:nvSpPr>
        <p:spPr/>
        <p:txBody>
          <a:bodyPr/>
          <a:lstStyle/>
          <a:p>
            <a:fld id="{78E01740-F1ED-4DDF-91AB-A68FECE29C4B}" type="slidenum">
              <a:rPr lang="en-US" smtClean="0"/>
              <a:t>‹#›</a:t>
            </a:fld>
            <a:endParaRPr lang="en-US"/>
          </a:p>
        </p:txBody>
      </p:sp>
    </p:spTree>
    <p:extLst>
      <p:ext uri="{BB962C8B-B14F-4D97-AF65-F5344CB8AC3E}">
        <p14:creationId xmlns:p14="http://schemas.microsoft.com/office/powerpoint/2010/main" val="9658711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67FA4-2B19-4AC9-A0F0-2EE371BB3E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80159F0-F534-4BF9-8490-B39AD60F45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8F3A5D-C467-40BC-8697-F399E03E8766}"/>
              </a:ext>
            </a:extLst>
          </p:cNvPr>
          <p:cNvSpPr>
            <a:spLocks noGrp="1"/>
          </p:cNvSpPr>
          <p:nvPr>
            <p:ph type="dt" sz="half" idx="10"/>
          </p:nvPr>
        </p:nvSpPr>
        <p:spPr/>
        <p:txBody>
          <a:bodyPr/>
          <a:lstStyle/>
          <a:p>
            <a:fld id="{164DEA82-3CEB-4B8A-81DA-C6DD061E3F0F}" type="datetimeFigureOut">
              <a:rPr lang="en-US" smtClean="0"/>
              <a:t>8/29/2024</a:t>
            </a:fld>
            <a:endParaRPr lang="en-US"/>
          </a:p>
        </p:txBody>
      </p:sp>
      <p:sp>
        <p:nvSpPr>
          <p:cNvPr id="5" name="Footer Placeholder 4">
            <a:extLst>
              <a:ext uri="{FF2B5EF4-FFF2-40B4-BE49-F238E27FC236}">
                <a16:creationId xmlns:a16="http://schemas.microsoft.com/office/drawing/2014/main" id="{B1A08F37-CEFC-4342-B375-AB9C67091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EF4E00-2D1B-49CA-8F19-3921C3E83EB1}"/>
              </a:ext>
            </a:extLst>
          </p:cNvPr>
          <p:cNvSpPr>
            <a:spLocks noGrp="1"/>
          </p:cNvSpPr>
          <p:nvPr>
            <p:ph type="sldNum" sz="quarter" idx="12"/>
          </p:nvPr>
        </p:nvSpPr>
        <p:spPr/>
        <p:txBody>
          <a:bodyPr/>
          <a:lstStyle/>
          <a:p>
            <a:fld id="{78E01740-F1ED-4DDF-91AB-A68FECE29C4B}" type="slidenum">
              <a:rPr lang="en-US" smtClean="0"/>
              <a:t>‹#›</a:t>
            </a:fld>
            <a:endParaRPr lang="en-US"/>
          </a:p>
        </p:txBody>
      </p:sp>
    </p:spTree>
    <p:extLst>
      <p:ext uri="{BB962C8B-B14F-4D97-AF65-F5344CB8AC3E}">
        <p14:creationId xmlns:p14="http://schemas.microsoft.com/office/powerpoint/2010/main" val="2031218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36FBC-394A-4CAC-A5CE-E513211B20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CB3C41-4F93-4EC6-9760-08E34F7E64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CF47208-876E-47DC-BFBC-236E8DF3B2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7AB676-0B1F-4477-8C7F-F9F6834FD7A7}"/>
              </a:ext>
            </a:extLst>
          </p:cNvPr>
          <p:cNvSpPr>
            <a:spLocks noGrp="1"/>
          </p:cNvSpPr>
          <p:nvPr>
            <p:ph type="dt" sz="half" idx="10"/>
          </p:nvPr>
        </p:nvSpPr>
        <p:spPr/>
        <p:txBody>
          <a:bodyPr/>
          <a:lstStyle/>
          <a:p>
            <a:fld id="{164DEA82-3CEB-4B8A-81DA-C6DD061E3F0F}" type="datetimeFigureOut">
              <a:rPr lang="en-US" smtClean="0"/>
              <a:t>8/29/2024</a:t>
            </a:fld>
            <a:endParaRPr lang="en-US"/>
          </a:p>
        </p:txBody>
      </p:sp>
      <p:sp>
        <p:nvSpPr>
          <p:cNvPr id="6" name="Footer Placeholder 5">
            <a:extLst>
              <a:ext uri="{FF2B5EF4-FFF2-40B4-BE49-F238E27FC236}">
                <a16:creationId xmlns:a16="http://schemas.microsoft.com/office/drawing/2014/main" id="{62D25292-1787-48DD-A5B3-83A4EC47DE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5025F5-DF1B-4242-A2D5-4C9B657E69F1}"/>
              </a:ext>
            </a:extLst>
          </p:cNvPr>
          <p:cNvSpPr>
            <a:spLocks noGrp="1"/>
          </p:cNvSpPr>
          <p:nvPr>
            <p:ph type="sldNum" sz="quarter" idx="12"/>
          </p:nvPr>
        </p:nvSpPr>
        <p:spPr/>
        <p:txBody>
          <a:bodyPr/>
          <a:lstStyle/>
          <a:p>
            <a:fld id="{78E01740-F1ED-4DDF-91AB-A68FECE29C4B}" type="slidenum">
              <a:rPr lang="en-US" smtClean="0"/>
              <a:t>‹#›</a:t>
            </a:fld>
            <a:endParaRPr lang="en-US"/>
          </a:p>
        </p:txBody>
      </p:sp>
    </p:spTree>
    <p:extLst>
      <p:ext uri="{BB962C8B-B14F-4D97-AF65-F5344CB8AC3E}">
        <p14:creationId xmlns:p14="http://schemas.microsoft.com/office/powerpoint/2010/main" val="239453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02A70-B7EB-4A64-9598-CAA2FC6F408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F053C5-94E8-40DC-B263-9E02C88687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2251CC4-AAD1-4577-9463-30AE76DA67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C20787-B041-4764-B956-214BB4303E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510760-7B1D-4402-8F21-4EAB07878B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5EB8A3C-5AF0-4758-AECF-E564FF7CEF3C}"/>
              </a:ext>
            </a:extLst>
          </p:cNvPr>
          <p:cNvSpPr>
            <a:spLocks noGrp="1"/>
          </p:cNvSpPr>
          <p:nvPr>
            <p:ph type="dt" sz="half" idx="10"/>
          </p:nvPr>
        </p:nvSpPr>
        <p:spPr/>
        <p:txBody>
          <a:bodyPr/>
          <a:lstStyle/>
          <a:p>
            <a:fld id="{164DEA82-3CEB-4B8A-81DA-C6DD061E3F0F}" type="datetimeFigureOut">
              <a:rPr lang="en-US" smtClean="0"/>
              <a:t>8/29/2024</a:t>
            </a:fld>
            <a:endParaRPr lang="en-US"/>
          </a:p>
        </p:txBody>
      </p:sp>
      <p:sp>
        <p:nvSpPr>
          <p:cNvPr id="8" name="Footer Placeholder 7">
            <a:extLst>
              <a:ext uri="{FF2B5EF4-FFF2-40B4-BE49-F238E27FC236}">
                <a16:creationId xmlns:a16="http://schemas.microsoft.com/office/drawing/2014/main" id="{9358E8EE-4C9D-44AA-B7C0-A6E7F606D50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751C3CA-CC5D-4ACD-A847-8D7CCC2454B8}"/>
              </a:ext>
            </a:extLst>
          </p:cNvPr>
          <p:cNvSpPr>
            <a:spLocks noGrp="1"/>
          </p:cNvSpPr>
          <p:nvPr>
            <p:ph type="sldNum" sz="quarter" idx="12"/>
          </p:nvPr>
        </p:nvSpPr>
        <p:spPr/>
        <p:txBody>
          <a:bodyPr/>
          <a:lstStyle/>
          <a:p>
            <a:fld id="{78E01740-F1ED-4DDF-91AB-A68FECE29C4B}" type="slidenum">
              <a:rPr lang="en-US" smtClean="0"/>
              <a:t>‹#›</a:t>
            </a:fld>
            <a:endParaRPr lang="en-US"/>
          </a:p>
        </p:txBody>
      </p:sp>
    </p:spTree>
    <p:extLst>
      <p:ext uri="{BB962C8B-B14F-4D97-AF65-F5344CB8AC3E}">
        <p14:creationId xmlns:p14="http://schemas.microsoft.com/office/powerpoint/2010/main" val="4092062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1C96D-0883-4DBA-83DC-4363CB15960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2202D5-1466-4BD7-9480-64B574873A09}"/>
              </a:ext>
            </a:extLst>
          </p:cNvPr>
          <p:cNvSpPr>
            <a:spLocks noGrp="1"/>
          </p:cNvSpPr>
          <p:nvPr>
            <p:ph type="dt" sz="half" idx="10"/>
          </p:nvPr>
        </p:nvSpPr>
        <p:spPr/>
        <p:txBody>
          <a:bodyPr/>
          <a:lstStyle/>
          <a:p>
            <a:fld id="{164DEA82-3CEB-4B8A-81DA-C6DD061E3F0F}" type="datetimeFigureOut">
              <a:rPr lang="en-US" smtClean="0"/>
              <a:t>8/29/2024</a:t>
            </a:fld>
            <a:endParaRPr lang="en-US"/>
          </a:p>
        </p:txBody>
      </p:sp>
      <p:sp>
        <p:nvSpPr>
          <p:cNvPr id="4" name="Footer Placeholder 3">
            <a:extLst>
              <a:ext uri="{FF2B5EF4-FFF2-40B4-BE49-F238E27FC236}">
                <a16:creationId xmlns:a16="http://schemas.microsoft.com/office/drawing/2014/main" id="{7FFEC070-2FAE-4787-AD50-DD1E62FDBA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3CFDB75-B150-403E-B759-65B619ECC7FB}"/>
              </a:ext>
            </a:extLst>
          </p:cNvPr>
          <p:cNvSpPr>
            <a:spLocks noGrp="1"/>
          </p:cNvSpPr>
          <p:nvPr>
            <p:ph type="sldNum" sz="quarter" idx="12"/>
          </p:nvPr>
        </p:nvSpPr>
        <p:spPr/>
        <p:txBody>
          <a:bodyPr/>
          <a:lstStyle/>
          <a:p>
            <a:fld id="{78E01740-F1ED-4DDF-91AB-A68FECE29C4B}" type="slidenum">
              <a:rPr lang="en-US" smtClean="0"/>
              <a:t>‹#›</a:t>
            </a:fld>
            <a:endParaRPr lang="en-US"/>
          </a:p>
        </p:txBody>
      </p:sp>
    </p:spTree>
    <p:extLst>
      <p:ext uri="{BB962C8B-B14F-4D97-AF65-F5344CB8AC3E}">
        <p14:creationId xmlns:p14="http://schemas.microsoft.com/office/powerpoint/2010/main" val="2280837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863B99-4EB1-4EF3-B2CE-4EB158E2DCB3}"/>
              </a:ext>
            </a:extLst>
          </p:cNvPr>
          <p:cNvSpPr>
            <a:spLocks noGrp="1"/>
          </p:cNvSpPr>
          <p:nvPr>
            <p:ph type="dt" sz="half" idx="10"/>
          </p:nvPr>
        </p:nvSpPr>
        <p:spPr/>
        <p:txBody>
          <a:bodyPr/>
          <a:lstStyle/>
          <a:p>
            <a:fld id="{164DEA82-3CEB-4B8A-81DA-C6DD061E3F0F}" type="datetimeFigureOut">
              <a:rPr lang="en-US" smtClean="0"/>
              <a:t>8/29/2024</a:t>
            </a:fld>
            <a:endParaRPr lang="en-US"/>
          </a:p>
        </p:txBody>
      </p:sp>
      <p:sp>
        <p:nvSpPr>
          <p:cNvPr id="3" name="Footer Placeholder 2">
            <a:extLst>
              <a:ext uri="{FF2B5EF4-FFF2-40B4-BE49-F238E27FC236}">
                <a16:creationId xmlns:a16="http://schemas.microsoft.com/office/drawing/2014/main" id="{A1E4E7E6-F6D2-4968-81B1-9398854637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D35135-8C67-4D11-8853-D170984EEB18}"/>
              </a:ext>
            </a:extLst>
          </p:cNvPr>
          <p:cNvSpPr>
            <a:spLocks noGrp="1"/>
          </p:cNvSpPr>
          <p:nvPr>
            <p:ph type="sldNum" sz="quarter" idx="12"/>
          </p:nvPr>
        </p:nvSpPr>
        <p:spPr/>
        <p:txBody>
          <a:bodyPr/>
          <a:lstStyle/>
          <a:p>
            <a:fld id="{78E01740-F1ED-4DDF-91AB-A68FECE29C4B}" type="slidenum">
              <a:rPr lang="en-US" smtClean="0"/>
              <a:t>‹#›</a:t>
            </a:fld>
            <a:endParaRPr lang="en-US"/>
          </a:p>
        </p:txBody>
      </p:sp>
    </p:spTree>
    <p:extLst>
      <p:ext uri="{BB962C8B-B14F-4D97-AF65-F5344CB8AC3E}">
        <p14:creationId xmlns:p14="http://schemas.microsoft.com/office/powerpoint/2010/main" val="3024945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28182-F6CF-42FA-97AB-F64A44956F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F35E309-E2AB-46B1-A9BB-39A52B454E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79C179-B65C-4537-9D8A-DEDC9D8D83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0BD72C-8A53-4B91-AD95-BA26E9E85890}"/>
              </a:ext>
            </a:extLst>
          </p:cNvPr>
          <p:cNvSpPr>
            <a:spLocks noGrp="1"/>
          </p:cNvSpPr>
          <p:nvPr>
            <p:ph type="dt" sz="half" idx="10"/>
          </p:nvPr>
        </p:nvSpPr>
        <p:spPr/>
        <p:txBody>
          <a:bodyPr/>
          <a:lstStyle/>
          <a:p>
            <a:fld id="{164DEA82-3CEB-4B8A-81DA-C6DD061E3F0F}" type="datetimeFigureOut">
              <a:rPr lang="en-US" smtClean="0"/>
              <a:t>8/29/2024</a:t>
            </a:fld>
            <a:endParaRPr lang="en-US"/>
          </a:p>
        </p:txBody>
      </p:sp>
      <p:sp>
        <p:nvSpPr>
          <p:cNvPr id="6" name="Footer Placeholder 5">
            <a:extLst>
              <a:ext uri="{FF2B5EF4-FFF2-40B4-BE49-F238E27FC236}">
                <a16:creationId xmlns:a16="http://schemas.microsoft.com/office/drawing/2014/main" id="{519B04FB-C7D5-450A-8060-802DB6BCC2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F9384C-65E8-4D90-A3A0-D1426F885739}"/>
              </a:ext>
            </a:extLst>
          </p:cNvPr>
          <p:cNvSpPr>
            <a:spLocks noGrp="1"/>
          </p:cNvSpPr>
          <p:nvPr>
            <p:ph type="sldNum" sz="quarter" idx="12"/>
          </p:nvPr>
        </p:nvSpPr>
        <p:spPr/>
        <p:txBody>
          <a:bodyPr/>
          <a:lstStyle/>
          <a:p>
            <a:fld id="{78E01740-F1ED-4DDF-91AB-A68FECE29C4B}" type="slidenum">
              <a:rPr lang="en-US" smtClean="0"/>
              <a:t>‹#›</a:t>
            </a:fld>
            <a:endParaRPr lang="en-US"/>
          </a:p>
        </p:txBody>
      </p:sp>
    </p:spTree>
    <p:extLst>
      <p:ext uri="{BB962C8B-B14F-4D97-AF65-F5344CB8AC3E}">
        <p14:creationId xmlns:p14="http://schemas.microsoft.com/office/powerpoint/2010/main" val="2498726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A6ED1-7EAC-46ED-AF46-05647C9E6D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1D5464A-0E6A-437D-A386-EFC474B52E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D3DB2C-09B5-4EC4-86B4-E96DB17B78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95F8B4-BAFF-4A11-A49A-D031663CE798}"/>
              </a:ext>
            </a:extLst>
          </p:cNvPr>
          <p:cNvSpPr>
            <a:spLocks noGrp="1"/>
          </p:cNvSpPr>
          <p:nvPr>
            <p:ph type="dt" sz="half" idx="10"/>
          </p:nvPr>
        </p:nvSpPr>
        <p:spPr/>
        <p:txBody>
          <a:bodyPr/>
          <a:lstStyle/>
          <a:p>
            <a:fld id="{164DEA82-3CEB-4B8A-81DA-C6DD061E3F0F}" type="datetimeFigureOut">
              <a:rPr lang="en-US" smtClean="0"/>
              <a:t>8/29/2024</a:t>
            </a:fld>
            <a:endParaRPr lang="en-US"/>
          </a:p>
        </p:txBody>
      </p:sp>
      <p:sp>
        <p:nvSpPr>
          <p:cNvPr id="6" name="Footer Placeholder 5">
            <a:extLst>
              <a:ext uri="{FF2B5EF4-FFF2-40B4-BE49-F238E27FC236}">
                <a16:creationId xmlns:a16="http://schemas.microsoft.com/office/drawing/2014/main" id="{82519353-AA6E-4D75-A0B5-B2C4F3250D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C77E68-2184-4F7F-A613-7B8AAB95CFC1}"/>
              </a:ext>
            </a:extLst>
          </p:cNvPr>
          <p:cNvSpPr>
            <a:spLocks noGrp="1"/>
          </p:cNvSpPr>
          <p:nvPr>
            <p:ph type="sldNum" sz="quarter" idx="12"/>
          </p:nvPr>
        </p:nvSpPr>
        <p:spPr/>
        <p:txBody>
          <a:bodyPr/>
          <a:lstStyle/>
          <a:p>
            <a:fld id="{78E01740-F1ED-4DDF-91AB-A68FECE29C4B}" type="slidenum">
              <a:rPr lang="en-US" smtClean="0"/>
              <a:t>‹#›</a:t>
            </a:fld>
            <a:endParaRPr lang="en-US"/>
          </a:p>
        </p:txBody>
      </p:sp>
    </p:spTree>
    <p:extLst>
      <p:ext uri="{BB962C8B-B14F-4D97-AF65-F5344CB8AC3E}">
        <p14:creationId xmlns:p14="http://schemas.microsoft.com/office/powerpoint/2010/main" val="39215968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9E36DF-DBD0-4B46-BA55-8DD6ACFB0B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6617B7-3686-482C-AA7B-616F2BACA5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D7FA6E-9CD8-4CB9-A14B-0BD60138A4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4DEA82-3CEB-4B8A-81DA-C6DD061E3F0F}" type="datetimeFigureOut">
              <a:rPr lang="en-US" smtClean="0"/>
              <a:t>8/29/2024</a:t>
            </a:fld>
            <a:endParaRPr lang="en-US"/>
          </a:p>
        </p:txBody>
      </p:sp>
      <p:sp>
        <p:nvSpPr>
          <p:cNvPr id="5" name="Footer Placeholder 4">
            <a:extLst>
              <a:ext uri="{FF2B5EF4-FFF2-40B4-BE49-F238E27FC236}">
                <a16:creationId xmlns:a16="http://schemas.microsoft.com/office/drawing/2014/main" id="{50DA0D09-B454-493E-A177-FBBBD1E792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4ED5A7C-0437-4F18-973B-0F1A68EC4E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E01740-F1ED-4DDF-91AB-A68FECE29C4B}" type="slidenum">
              <a:rPr lang="en-US" smtClean="0"/>
              <a:t>‹#›</a:t>
            </a:fld>
            <a:endParaRPr lang="en-US"/>
          </a:p>
        </p:txBody>
      </p:sp>
    </p:spTree>
    <p:extLst>
      <p:ext uri="{BB962C8B-B14F-4D97-AF65-F5344CB8AC3E}">
        <p14:creationId xmlns:p14="http://schemas.microsoft.com/office/powerpoint/2010/main" val="957298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67FF15-0FEE-1459-C80D-93A75A7EE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77229"/>
            <a:ext cx="12207631" cy="5781675"/>
          </a:xfrm>
          <a:prstGeom prst="rect">
            <a:avLst/>
          </a:prstGeom>
        </p:spPr>
      </p:pic>
      <p:pic>
        <p:nvPicPr>
          <p:cNvPr id="6" name="Picture 5">
            <a:extLst>
              <a:ext uri="{FF2B5EF4-FFF2-40B4-BE49-F238E27FC236}">
                <a16:creationId xmlns:a16="http://schemas.microsoft.com/office/drawing/2014/main" id="{05E4D417-3DB1-0BDD-47BE-DF135D2C06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953" y="5137342"/>
            <a:ext cx="12192000" cy="2803118"/>
          </a:xfrm>
          <a:prstGeom prst="rect">
            <a:avLst/>
          </a:prstGeom>
        </p:spPr>
      </p:pic>
      <p:sp>
        <p:nvSpPr>
          <p:cNvPr id="9" name="Title 1">
            <a:extLst>
              <a:ext uri="{FF2B5EF4-FFF2-40B4-BE49-F238E27FC236}">
                <a16:creationId xmlns:a16="http://schemas.microsoft.com/office/drawing/2014/main" id="{D8ADD690-FB13-4417-9C83-765FFB1C3C04}"/>
              </a:ext>
            </a:extLst>
          </p:cNvPr>
          <p:cNvSpPr txBox="1">
            <a:spLocks/>
          </p:cNvSpPr>
          <p:nvPr/>
        </p:nvSpPr>
        <p:spPr>
          <a:xfrm>
            <a:off x="311638" y="5591551"/>
            <a:ext cx="318477" cy="5921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b="1" dirty="0">
              <a:solidFill>
                <a:schemeClr val="bg1"/>
              </a:solidFill>
            </a:endParaRPr>
          </a:p>
        </p:txBody>
      </p:sp>
      <p:sp>
        <p:nvSpPr>
          <p:cNvPr id="3" name="Content Placeholder 2">
            <a:extLst>
              <a:ext uri="{FF2B5EF4-FFF2-40B4-BE49-F238E27FC236}">
                <a16:creationId xmlns:a16="http://schemas.microsoft.com/office/drawing/2014/main" id="{5B4F7E73-AF16-4492-83BD-E92CE5B7BB32}"/>
              </a:ext>
            </a:extLst>
          </p:cNvPr>
          <p:cNvSpPr>
            <a:spLocks noGrp="1"/>
          </p:cNvSpPr>
          <p:nvPr>
            <p:ph idx="1"/>
          </p:nvPr>
        </p:nvSpPr>
        <p:spPr>
          <a:xfrm>
            <a:off x="-1098884" y="1696911"/>
            <a:ext cx="9224210" cy="1268952"/>
          </a:xfrm>
        </p:spPr>
        <p:txBody>
          <a:bodyPr anchor="ctr">
            <a:normAutofit/>
          </a:bodyPr>
          <a:lstStyle/>
          <a:p>
            <a:pPr marL="1550035" marR="0" indent="0">
              <a:spcBef>
                <a:spcPts val="0"/>
              </a:spcBef>
              <a:spcAft>
                <a:spcPts val="0"/>
              </a:spcAft>
              <a:buNone/>
            </a:pPr>
            <a:r>
              <a:rPr lang="en-US" b="1" dirty="0">
                <a:solidFill>
                  <a:srgbClr val="20A44A"/>
                </a:solidFill>
                <a:latin typeface="Times New Roman" panose="02020603050405020304" pitchFamily="18" charset="0"/>
                <a:cs typeface="Times New Roman" panose="02020603050405020304" pitchFamily="18" charset="0"/>
              </a:rPr>
              <a:t>S</a:t>
            </a:r>
            <a:r>
              <a:rPr lang="en-US" sz="2800" b="1" dirty="0">
                <a:solidFill>
                  <a:srgbClr val="20A44A"/>
                </a:solidFill>
                <a:latin typeface="Times New Roman" panose="02020603050405020304" pitchFamily="18" charset="0"/>
                <a:cs typeface="Times New Roman" panose="02020603050405020304" pitchFamily="18" charset="0"/>
              </a:rPr>
              <a:t>tudent Field of Study Recommendation System</a:t>
            </a:r>
            <a:endParaRPr lang="en-US" sz="4000" b="1" dirty="0">
              <a:solidFill>
                <a:srgbClr val="20A44A"/>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65B79802-209A-7051-B9C1-FAAEDE0A230B}"/>
              </a:ext>
            </a:extLst>
          </p:cNvPr>
          <p:cNvSpPr>
            <a:spLocks noGrp="1"/>
          </p:cNvSpPr>
          <p:nvPr>
            <p:ph type="title"/>
          </p:nvPr>
        </p:nvSpPr>
        <p:spPr>
          <a:xfrm>
            <a:off x="630115" y="764303"/>
            <a:ext cx="6821443" cy="779464"/>
          </a:xfrm>
        </p:spPr>
        <p:txBody>
          <a:bodyPr>
            <a:noAutofit/>
          </a:bodyPr>
          <a:lstStyle/>
          <a:p>
            <a:pPr marR="0" lvl="0" algn="just">
              <a:lnSpc>
                <a:spcPct val="150000"/>
              </a:lnSpc>
              <a:spcBef>
                <a:spcPts val="1200"/>
              </a:spcBef>
              <a:spcAft>
                <a:spcPts val="0"/>
              </a:spcAft>
            </a:pPr>
            <a:r>
              <a:rPr lang="en-US" sz="4800" b="1" dirty="0" err="1">
                <a:solidFill>
                  <a:srgbClr val="428FDF"/>
                </a:solidFill>
                <a:latin typeface="Times New Roman" panose="02020603050405020304" pitchFamily="18" charset="0"/>
                <a:cs typeface="Times New Roman" panose="02020603050405020304" pitchFamily="18" charset="0"/>
              </a:rPr>
              <a:t>PyCon</a:t>
            </a:r>
            <a:r>
              <a:rPr lang="en-US" sz="4800" b="1" dirty="0">
                <a:solidFill>
                  <a:srgbClr val="428FDF"/>
                </a:solidFill>
                <a:latin typeface="Times New Roman" panose="02020603050405020304" pitchFamily="18" charset="0"/>
                <a:cs typeface="Times New Roman" panose="02020603050405020304" pitchFamily="18" charset="0"/>
              </a:rPr>
              <a:t> Somalia 2024</a:t>
            </a:r>
            <a:endParaRPr lang="en-US" sz="9600" b="1" kern="100" dirty="0">
              <a:solidFill>
                <a:srgbClr val="428FDF"/>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AEC6046A-2B4C-A4F8-074C-9374D9EB45EE}"/>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8" name="Rectangle 8">
            <a:extLst>
              <a:ext uri="{FF2B5EF4-FFF2-40B4-BE49-F238E27FC236}">
                <a16:creationId xmlns:a16="http://schemas.microsoft.com/office/drawing/2014/main" id="{483DF9EF-F70E-CA39-AB3B-2A53BE962806}"/>
              </a:ext>
            </a:extLst>
          </p:cNvPr>
          <p:cNvSpPr>
            <a:spLocks noChangeArrowheads="1"/>
          </p:cNvSpPr>
          <p:nvPr/>
        </p:nvSpPr>
        <p:spPr bwMode="auto">
          <a:xfrm>
            <a:off x="103188" y="157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 name="Picture 1">
            <a:extLst>
              <a:ext uri="{FF2B5EF4-FFF2-40B4-BE49-F238E27FC236}">
                <a16:creationId xmlns:a16="http://schemas.microsoft.com/office/drawing/2014/main" id="{4498D4D3-08EA-15F6-F82D-8888AF4038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21503" y="-184207"/>
            <a:ext cx="2176713" cy="2176713"/>
          </a:xfrm>
          <a:prstGeom prst="rect">
            <a:avLst/>
          </a:prstGeom>
        </p:spPr>
      </p:pic>
    </p:spTree>
    <p:extLst>
      <p:ext uri="{BB962C8B-B14F-4D97-AF65-F5344CB8AC3E}">
        <p14:creationId xmlns:p14="http://schemas.microsoft.com/office/powerpoint/2010/main" val="2055624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67FF15-0FEE-1459-C80D-93A75A7EE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984" y="1540486"/>
            <a:ext cx="12207631" cy="5781675"/>
          </a:xfrm>
          <a:prstGeom prst="rect">
            <a:avLst/>
          </a:prstGeom>
        </p:spPr>
      </p:pic>
      <p:sp>
        <p:nvSpPr>
          <p:cNvPr id="2" name="Title 1">
            <a:extLst>
              <a:ext uri="{FF2B5EF4-FFF2-40B4-BE49-F238E27FC236}">
                <a16:creationId xmlns:a16="http://schemas.microsoft.com/office/drawing/2014/main" id="{BD568A96-91CE-4080-A086-02060BA6378C}"/>
              </a:ext>
            </a:extLst>
          </p:cNvPr>
          <p:cNvSpPr>
            <a:spLocks noGrp="1"/>
          </p:cNvSpPr>
          <p:nvPr>
            <p:ph type="title"/>
          </p:nvPr>
        </p:nvSpPr>
        <p:spPr>
          <a:xfrm>
            <a:off x="0" y="761022"/>
            <a:ext cx="4009766" cy="779464"/>
          </a:xfrm>
        </p:spPr>
        <p:txBody>
          <a:bodyPr>
            <a:noAutofit/>
          </a:bodyPr>
          <a:lstStyle/>
          <a:p>
            <a:pPr marL="462280" marR="0">
              <a:lnSpc>
                <a:spcPct val="150000"/>
              </a:lnSpc>
              <a:spcBef>
                <a:spcPts val="1400"/>
              </a:spcBef>
              <a:spcAft>
                <a:spcPts val="0"/>
              </a:spcAft>
            </a:pPr>
            <a:r>
              <a:rPr lang="en-US" sz="3600" b="1" dirty="0">
                <a:solidFill>
                  <a:srgbClr val="438EDE"/>
                </a:solidFill>
                <a:latin typeface="Times New Roman" panose="02020603050405020304" pitchFamily="18" charset="0"/>
                <a:cs typeface="Times New Roman" panose="02020603050405020304" pitchFamily="18" charset="0"/>
              </a:rPr>
              <a:t>Results </a:t>
            </a:r>
            <a:endParaRPr lang="en-US" sz="71400" b="1" dirty="0">
              <a:solidFill>
                <a:srgbClr val="438EDE"/>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B4F7E73-AF16-4492-83BD-E92CE5B7BB32}"/>
              </a:ext>
            </a:extLst>
          </p:cNvPr>
          <p:cNvSpPr>
            <a:spLocks noGrp="1"/>
          </p:cNvSpPr>
          <p:nvPr>
            <p:ph idx="1"/>
          </p:nvPr>
        </p:nvSpPr>
        <p:spPr>
          <a:xfrm>
            <a:off x="435626" y="1727237"/>
            <a:ext cx="9438289" cy="2813538"/>
          </a:xfrm>
        </p:spPr>
        <p:txBody>
          <a:bodyPr anchor="ctr">
            <a:noAutofit/>
          </a:bodyPr>
          <a:lstStyle/>
          <a:p>
            <a:pPr marL="0" marR="0" indent="0" algn="just">
              <a:lnSpc>
                <a:spcPct val="107000"/>
              </a:lnSpc>
              <a:spcBef>
                <a:spcPts val="0"/>
              </a:spcBef>
              <a:spcAft>
                <a:spcPts val="800"/>
              </a:spcAft>
              <a:buNone/>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 model was able to accurately recommend fields of study based on students' marks in different subjects. It showed a strong ability to predict the correct field for most students, with good accuracy across various subjects. The evaluation metrics, such as accuracy and precision, indicate that the model performs well and can be trusted to provide helpful recommendations for students.</a:t>
            </a:r>
          </a:p>
        </p:txBody>
      </p:sp>
      <p:pic>
        <p:nvPicPr>
          <p:cNvPr id="6" name="Picture 5">
            <a:extLst>
              <a:ext uri="{FF2B5EF4-FFF2-40B4-BE49-F238E27FC236}">
                <a16:creationId xmlns:a16="http://schemas.microsoft.com/office/drawing/2014/main" id="{386C1E74-E5B1-209D-5537-E2887181B7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84" y="5155379"/>
            <a:ext cx="12192000" cy="2803118"/>
          </a:xfrm>
          <a:prstGeom prst="rect">
            <a:avLst/>
          </a:prstGeom>
        </p:spPr>
      </p:pic>
      <p:sp>
        <p:nvSpPr>
          <p:cNvPr id="7" name="Rectangle 6">
            <a:extLst>
              <a:ext uri="{FF2B5EF4-FFF2-40B4-BE49-F238E27FC236}">
                <a16:creationId xmlns:a16="http://schemas.microsoft.com/office/drawing/2014/main" id="{6116D4EC-5AA5-2F79-67F5-800368A723E7}"/>
              </a:ext>
            </a:extLst>
          </p:cNvPr>
          <p:cNvSpPr/>
          <p:nvPr/>
        </p:nvSpPr>
        <p:spPr>
          <a:xfrm>
            <a:off x="234462" y="5567177"/>
            <a:ext cx="664307" cy="640862"/>
          </a:xfrm>
          <a:prstGeom prst="rect">
            <a:avLst/>
          </a:prstGeom>
          <a:solidFill>
            <a:srgbClr val="1FA34A"/>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8E811BC3-24C6-EB12-1827-D6B21F2FA9CB}"/>
              </a:ext>
            </a:extLst>
          </p:cNvPr>
          <p:cNvSpPr txBox="1">
            <a:spLocks/>
          </p:cNvSpPr>
          <p:nvPr/>
        </p:nvSpPr>
        <p:spPr>
          <a:xfrm>
            <a:off x="205458" y="5587919"/>
            <a:ext cx="790331" cy="5921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kern="100" dirty="0">
                <a:solidFill>
                  <a:schemeClr val="bg1"/>
                </a:solidFill>
                <a:latin typeface="Times New Roman" panose="02020603050405020304" pitchFamily="18" charset="0"/>
                <a:cs typeface="Times New Roman" panose="02020603050405020304" pitchFamily="18" charset="0"/>
              </a:rPr>
              <a:t>7</a:t>
            </a:r>
            <a:endParaRPr lang="en-US" sz="4000" b="1" dirty="0">
              <a:solidFill>
                <a:schemeClr val="bg1"/>
              </a:solidFill>
            </a:endParaRPr>
          </a:p>
        </p:txBody>
      </p:sp>
      <p:pic>
        <p:nvPicPr>
          <p:cNvPr id="4" name="Picture 3">
            <a:extLst>
              <a:ext uri="{FF2B5EF4-FFF2-40B4-BE49-F238E27FC236}">
                <a16:creationId xmlns:a16="http://schemas.microsoft.com/office/drawing/2014/main" id="{3CFE2C5D-E558-AF1D-A374-29B13B953A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21503" y="-184207"/>
            <a:ext cx="2176713" cy="2176713"/>
          </a:xfrm>
          <a:prstGeom prst="rect">
            <a:avLst/>
          </a:prstGeom>
        </p:spPr>
      </p:pic>
    </p:spTree>
    <p:extLst>
      <p:ext uri="{BB962C8B-B14F-4D97-AF65-F5344CB8AC3E}">
        <p14:creationId xmlns:p14="http://schemas.microsoft.com/office/powerpoint/2010/main" val="2200466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67FF15-0FEE-1459-C80D-93A75A7EE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984" y="1540486"/>
            <a:ext cx="12207631" cy="5781675"/>
          </a:xfrm>
          <a:prstGeom prst="rect">
            <a:avLst/>
          </a:prstGeom>
        </p:spPr>
      </p:pic>
      <p:sp>
        <p:nvSpPr>
          <p:cNvPr id="2" name="Title 1">
            <a:extLst>
              <a:ext uri="{FF2B5EF4-FFF2-40B4-BE49-F238E27FC236}">
                <a16:creationId xmlns:a16="http://schemas.microsoft.com/office/drawing/2014/main" id="{BD568A96-91CE-4080-A086-02060BA6378C}"/>
              </a:ext>
            </a:extLst>
          </p:cNvPr>
          <p:cNvSpPr>
            <a:spLocks noGrp="1"/>
          </p:cNvSpPr>
          <p:nvPr>
            <p:ph type="title"/>
          </p:nvPr>
        </p:nvSpPr>
        <p:spPr>
          <a:xfrm>
            <a:off x="629627" y="1062915"/>
            <a:ext cx="4391099" cy="779464"/>
          </a:xfrm>
        </p:spPr>
        <p:txBody>
          <a:bodyPr>
            <a:noAutofit/>
          </a:bodyPr>
          <a:lstStyle/>
          <a:p>
            <a:pPr marR="0" lvl="0">
              <a:lnSpc>
                <a:spcPct val="107000"/>
              </a:lnSpc>
              <a:spcBef>
                <a:spcPts val="0"/>
              </a:spcBef>
              <a:spcAft>
                <a:spcPts val="800"/>
              </a:spcAft>
              <a:buSzPts val="1100"/>
            </a:pPr>
            <a:r>
              <a:rPr lang="en-US" sz="3600" b="1" dirty="0">
                <a:solidFill>
                  <a:srgbClr val="438EDE"/>
                </a:solidFill>
                <a:effectLst/>
                <a:latin typeface="Times New Roman" panose="02020603050405020304" pitchFamily="18" charset="0"/>
                <a:ea typeface="Calibri" panose="020F0502020204030204" pitchFamily="34" charset="0"/>
                <a:cs typeface="Times New Roman" panose="02020603050405020304" pitchFamily="18" charset="0"/>
              </a:rPr>
              <a:t>Future Work</a:t>
            </a:r>
            <a:endParaRPr lang="en-US" sz="7200" b="1" dirty="0">
              <a:solidFill>
                <a:srgbClr val="438EDE"/>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B4F7E73-AF16-4492-83BD-E92CE5B7BB32}"/>
              </a:ext>
            </a:extLst>
          </p:cNvPr>
          <p:cNvSpPr>
            <a:spLocks noGrp="1"/>
          </p:cNvSpPr>
          <p:nvPr>
            <p:ph idx="1"/>
          </p:nvPr>
        </p:nvSpPr>
        <p:spPr>
          <a:xfrm>
            <a:off x="828302" y="1564860"/>
            <a:ext cx="9639172" cy="3237674"/>
          </a:xfrm>
        </p:spPr>
        <p:txBody>
          <a:bodyPr anchor="ctr">
            <a:noAutofit/>
          </a:bodyPr>
          <a:lstStyle/>
          <a:p>
            <a:pPr marL="0" marR="0" indent="0">
              <a:lnSpc>
                <a:spcPct val="107000"/>
              </a:lnSpc>
              <a:spcBef>
                <a:spcPts val="0"/>
              </a:spcBef>
              <a:spcAft>
                <a:spcPts val="800"/>
              </a:spcAft>
              <a:buNone/>
            </a:pPr>
            <a:r>
              <a:rPr lang="en-US" dirty="0">
                <a:effectLst/>
                <a:latin typeface="Times New Roman" panose="02020603050405020304" pitchFamily="18" charset="0"/>
                <a:ea typeface="Calibri" panose="020F0502020204030204" pitchFamily="34" charset="0"/>
                <a:cs typeface="Times New Roman" panose="02020603050405020304" pitchFamily="18" charset="0"/>
              </a:rPr>
              <a:t>For future work, we aim to enhance the model's accuracy, include more personalized factors, expand the dataset for broader applicability, develop a user-friendly platform for easy access, and implement a feedback system to continuously improve the recommendations.</a:t>
            </a:r>
          </a:p>
        </p:txBody>
      </p:sp>
      <p:pic>
        <p:nvPicPr>
          <p:cNvPr id="7" name="Picture 6">
            <a:extLst>
              <a:ext uri="{FF2B5EF4-FFF2-40B4-BE49-F238E27FC236}">
                <a16:creationId xmlns:a16="http://schemas.microsoft.com/office/drawing/2014/main" id="{94481B5D-2E3D-12AA-02AD-3940AEBCB5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84" y="5155379"/>
            <a:ext cx="12192000" cy="2803118"/>
          </a:xfrm>
          <a:prstGeom prst="rect">
            <a:avLst/>
          </a:prstGeom>
        </p:spPr>
      </p:pic>
      <p:sp>
        <p:nvSpPr>
          <p:cNvPr id="9" name="Rectangle 8">
            <a:extLst>
              <a:ext uri="{FF2B5EF4-FFF2-40B4-BE49-F238E27FC236}">
                <a16:creationId xmlns:a16="http://schemas.microsoft.com/office/drawing/2014/main" id="{76652EC8-822C-5483-C2FA-03F4D5EB267F}"/>
              </a:ext>
            </a:extLst>
          </p:cNvPr>
          <p:cNvSpPr/>
          <p:nvPr/>
        </p:nvSpPr>
        <p:spPr>
          <a:xfrm>
            <a:off x="234462" y="5567177"/>
            <a:ext cx="664307" cy="640862"/>
          </a:xfrm>
          <a:prstGeom prst="rect">
            <a:avLst/>
          </a:prstGeom>
          <a:solidFill>
            <a:srgbClr val="1FA34A"/>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E1835C7D-77F5-A122-535E-E5222E7DAEEB}"/>
              </a:ext>
            </a:extLst>
          </p:cNvPr>
          <p:cNvSpPr txBox="1">
            <a:spLocks/>
          </p:cNvSpPr>
          <p:nvPr/>
        </p:nvSpPr>
        <p:spPr>
          <a:xfrm>
            <a:off x="234462" y="5591551"/>
            <a:ext cx="790331" cy="5921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kern="100" dirty="0">
                <a:solidFill>
                  <a:schemeClr val="bg1"/>
                </a:solidFill>
                <a:latin typeface="Times New Roman" panose="02020603050405020304" pitchFamily="18" charset="0"/>
                <a:cs typeface="Times New Roman" panose="02020603050405020304" pitchFamily="18" charset="0"/>
              </a:rPr>
              <a:t>8</a:t>
            </a:r>
            <a:endParaRPr lang="en-US" sz="4000" b="1" dirty="0">
              <a:solidFill>
                <a:schemeClr val="bg1"/>
              </a:solidFill>
            </a:endParaRPr>
          </a:p>
        </p:txBody>
      </p:sp>
      <p:pic>
        <p:nvPicPr>
          <p:cNvPr id="4" name="Picture 3">
            <a:extLst>
              <a:ext uri="{FF2B5EF4-FFF2-40B4-BE49-F238E27FC236}">
                <a16:creationId xmlns:a16="http://schemas.microsoft.com/office/drawing/2014/main" id="{1DA95697-C178-0AF6-0AD9-3C3E070A57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21503" y="-184207"/>
            <a:ext cx="2176713" cy="2176713"/>
          </a:xfrm>
          <a:prstGeom prst="rect">
            <a:avLst/>
          </a:prstGeom>
        </p:spPr>
      </p:pic>
    </p:spTree>
    <p:extLst>
      <p:ext uri="{BB962C8B-B14F-4D97-AF65-F5344CB8AC3E}">
        <p14:creationId xmlns:p14="http://schemas.microsoft.com/office/powerpoint/2010/main" val="2362570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67FF15-0FEE-1459-C80D-93A75A7EE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984" y="1540486"/>
            <a:ext cx="12207631" cy="5781675"/>
          </a:xfrm>
          <a:prstGeom prst="rect">
            <a:avLst/>
          </a:prstGeom>
        </p:spPr>
      </p:pic>
      <p:sp>
        <p:nvSpPr>
          <p:cNvPr id="2" name="Title 1">
            <a:extLst>
              <a:ext uri="{FF2B5EF4-FFF2-40B4-BE49-F238E27FC236}">
                <a16:creationId xmlns:a16="http://schemas.microsoft.com/office/drawing/2014/main" id="{BD568A96-91CE-4080-A086-02060BA6378C}"/>
              </a:ext>
            </a:extLst>
          </p:cNvPr>
          <p:cNvSpPr>
            <a:spLocks noGrp="1"/>
          </p:cNvSpPr>
          <p:nvPr>
            <p:ph type="title"/>
          </p:nvPr>
        </p:nvSpPr>
        <p:spPr>
          <a:xfrm>
            <a:off x="0" y="761022"/>
            <a:ext cx="4009766" cy="779464"/>
          </a:xfrm>
        </p:spPr>
        <p:txBody>
          <a:bodyPr>
            <a:noAutofit/>
          </a:bodyPr>
          <a:lstStyle/>
          <a:p>
            <a:pPr marL="462280" marR="0">
              <a:lnSpc>
                <a:spcPct val="150000"/>
              </a:lnSpc>
              <a:spcBef>
                <a:spcPts val="1400"/>
              </a:spcBef>
              <a:spcAft>
                <a:spcPts val="0"/>
              </a:spcAft>
            </a:pPr>
            <a:r>
              <a:rPr lang="en-US" sz="2800" b="1" dirty="0">
                <a:solidFill>
                  <a:srgbClr val="438EDE"/>
                </a:solidFill>
                <a:latin typeface="Times New Roman" panose="02020603050405020304" pitchFamily="18" charset="0"/>
                <a:cs typeface="Times New Roman" panose="02020603050405020304" pitchFamily="18" charset="0"/>
              </a:rPr>
              <a:t>Conclusion</a:t>
            </a:r>
            <a:endParaRPr lang="en-US" sz="49600" b="1" dirty="0">
              <a:solidFill>
                <a:srgbClr val="438EDE"/>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B4F7E73-AF16-4492-83BD-E92CE5B7BB32}"/>
              </a:ext>
            </a:extLst>
          </p:cNvPr>
          <p:cNvSpPr>
            <a:spLocks noGrp="1"/>
          </p:cNvSpPr>
          <p:nvPr>
            <p:ph idx="1"/>
          </p:nvPr>
        </p:nvSpPr>
        <p:spPr>
          <a:xfrm>
            <a:off x="435627" y="1727237"/>
            <a:ext cx="8997132" cy="2813538"/>
          </a:xfrm>
        </p:spPr>
        <p:txBody>
          <a:bodyPr anchor="ctr">
            <a:noAutofit/>
          </a:bodyPr>
          <a:lstStyle/>
          <a:p>
            <a:pPr marL="0" marR="0" indent="0" algn="just">
              <a:lnSpc>
                <a:spcPct val="107000"/>
              </a:lnSpc>
              <a:spcBef>
                <a:spcPts val="0"/>
              </a:spcBef>
              <a:spcAft>
                <a:spcPts val="800"/>
              </a:spcAft>
              <a:buNone/>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This project successfully demonstrates how machine learning can assist students in choosing the right field of study based on their academic performance. By analyzing marks in key subjects, the model provides valuable guidance to help students make informed decisions about their future. With further improvements and more data, this recommendation system has the potential to become a useful tool for educational planning.</a:t>
            </a:r>
          </a:p>
        </p:txBody>
      </p:sp>
      <p:pic>
        <p:nvPicPr>
          <p:cNvPr id="6" name="Picture 5">
            <a:extLst>
              <a:ext uri="{FF2B5EF4-FFF2-40B4-BE49-F238E27FC236}">
                <a16:creationId xmlns:a16="http://schemas.microsoft.com/office/drawing/2014/main" id="{386C1E74-E5B1-209D-5537-E2887181B7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84" y="5155379"/>
            <a:ext cx="12192000" cy="2803118"/>
          </a:xfrm>
          <a:prstGeom prst="rect">
            <a:avLst/>
          </a:prstGeom>
        </p:spPr>
      </p:pic>
      <p:sp>
        <p:nvSpPr>
          <p:cNvPr id="7" name="Rectangle 6">
            <a:extLst>
              <a:ext uri="{FF2B5EF4-FFF2-40B4-BE49-F238E27FC236}">
                <a16:creationId xmlns:a16="http://schemas.microsoft.com/office/drawing/2014/main" id="{6116D4EC-5AA5-2F79-67F5-800368A723E7}"/>
              </a:ext>
            </a:extLst>
          </p:cNvPr>
          <p:cNvSpPr/>
          <p:nvPr/>
        </p:nvSpPr>
        <p:spPr>
          <a:xfrm>
            <a:off x="234462" y="5567177"/>
            <a:ext cx="664307" cy="640862"/>
          </a:xfrm>
          <a:prstGeom prst="rect">
            <a:avLst/>
          </a:prstGeom>
          <a:solidFill>
            <a:srgbClr val="1FA34A"/>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8E811BC3-24C6-EB12-1827-D6B21F2FA9CB}"/>
              </a:ext>
            </a:extLst>
          </p:cNvPr>
          <p:cNvSpPr txBox="1">
            <a:spLocks/>
          </p:cNvSpPr>
          <p:nvPr/>
        </p:nvSpPr>
        <p:spPr>
          <a:xfrm>
            <a:off x="205458" y="5587919"/>
            <a:ext cx="790331" cy="5921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kern="100" dirty="0">
                <a:solidFill>
                  <a:schemeClr val="bg1"/>
                </a:solidFill>
                <a:latin typeface="Times New Roman" panose="02020603050405020304" pitchFamily="18" charset="0"/>
                <a:cs typeface="Times New Roman" panose="02020603050405020304" pitchFamily="18" charset="0"/>
              </a:rPr>
              <a:t> 9</a:t>
            </a:r>
            <a:endParaRPr lang="en-US" sz="4000" b="1" dirty="0">
              <a:solidFill>
                <a:schemeClr val="bg1"/>
              </a:solidFill>
            </a:endParaRPr>
          </a:p>
        </p:txBody>
      </p:sp>
      <p:pic>
        <p:nvPicPr>
          <p:cNvPr id="12" name="Picture 11">
            <a:extLst>
              <a:ext uri="{FF2B5EF4-FFF2-40B4-BE49-F238E27FC236}">
                <a16:creationId xmlns:a16="http://schemas.microsoft.com/office/drawing/2014/main" id="{74C1B447-954D-0A0F-6F23-C4F817EEA9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21503" y="-184207"/>
            <a:ext cx="2176713" cy="2176713"/>
          </a:xfrm>
          <a:prstGeom prst="rect">
            <a:avLst/>
          </a:prstGeom>
        </p:spPr>
      </p:pic>
    </p:spTree>
    <p:extLst>
      <p:ext uri="{BB962C8B-B14F-4D97-AF65-F5344CB8AC3E}">
        <p14:creationId xmlns:p14="http://schemas.microsoft.com/office/powerpoint/2010/main" val="3687107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67FF15-0FEE-1459-C80D-93A75A7EE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984" y="1540486"/>
            <a:ext cx="12207631" cy="5781675"/>
          </a:xfrm>
          <a:prstGeom prst="rect">
            <a:avLst/>
          </a:prstGeom>
        </p:spPr>
      </p:pic>
      <p:sp>
        <p:nvSpPr>
          <p:cNvPr id="2" name="Title 1">
            <a:extLst>
              <a:ext uri="{FF2B5EF4-FFF2-40B4-BE49-F238E27FC236}">
                <a16:creationId xmlns:a16="http://schemas.microsoft.com/office/drawing/2014/main" id="{BD568A96-91CE-4080-A086-02060BA6378C}"/>
              </a:ext>
            </a:extLst>
          </p:cNvPr>
          <p:cNvSpPr>
            <a:spLocks noGrp="1"/>
          </p:cNvSpPr>
          <p:nvPr>
            <p:ph type="title"/>
          </p:nvPr>
        </p:nvSpPr>
        <p:spPr>
          <a:xfrm>
            <a:off x="-173433" y="1694869"/>
            <a:ext cx="5534526" cy="779464"/>
          </a:xfrm>
        </p:spPr>
        <p:txBody>
          <a:bodyPr>
            <a:noAutofit/>
          </a:bodyPr>
          <a:lstStyle/>
          <a:p>
            <a:pPr marL="462280">
              <a:lnSpc>
                <a:spcPct val="150000"/>
              </a:lnSpc>
              <a:spcBef>
                <a:spcPts val="1400"/>
              </a:spcBef>
            </a:pPr>
            <a:r>
              <a:rPr lang="en-US" sz="3200" b="1" dirty="0">
                <a:solidFill>
                  <a:srgbClr val="438EDE"/>
                </a:solidFill>
                <a:effectLst/>
                <a:latin typeface="Times New Roman" panose="02020603050405020304" pitchFamily="18" charset="0"/>
                <a:ea typeface="Calibri" panose="020F0502020204030204" pitchFamily="34" charset="0"/>
                <a:cs typeface="Times New Roman" panose="02020603050405020304" pitchFamily="18" charset="0"/>
              </a:rPr>
              <a:t>Challenges and Experience</a:t>
            </a:r>
            <a:br>
              <a:rPr lang="en-US" sz="3200" b="1" dirty="0">
                <a:solidFill>
                  <a:srgbClr val="438EDE"/>
                </a:solidFill>
                <a:effectLst/>
                <a:latin typeface="Times New Roman" panose="02020603050405020304" pitchFamily="18" charset="0"/>
                <a:ea typeface="Calibri" panose="020F0502020204030204" pitchFamily="34" charset="0"/>
                <a:cs typeface="Times New Roman" panose="02020603050405020304" pitchFamily="18" charset="0"/>
              </a:rPr>
            </a:br>
            <a:endParaRPr lang="en-US" sz="5400" b="1" dirty="0">
              <a:solidFill>
                <a:srgbClr val="438EDE"/>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B4F7E73-AF16-4492-83BD-E92CE5B7BB32}"/>
              </a:ext>
            </a:extLst>
          </p:cNvPr>
          <p:cNvSpPr>
            <a:spLocks noGrp="1"/>
          </p:cNvSpPr>
          <p:nvPr>
            <p:ph idx="1"/>
          </p:nvPr>
        </p:nvSpPr>
        <p:spPr>
          <a:xfrm>
            <a:off x="435627" y="1727237"/>
            <a:ext cx="8997132" cy="2813538"/>
          </a:xfrm>
        </p:spPr>
        <p:txBody>
          <a:bodyPr anchor="ctr">
            <a:noAutofit/>
          </a:bodyPr>
          <a:lstStyle/>
          <a:p>
            <a:pPr marL="0" marR="0" indent="0" algn="just">
              <a:lnSpc>
                <a:spcPct val="107000"/>
              </a:lnSpc>
              <a:spcBef>
                <a:spcPts val="0"/>
              </a:spcBef>
              <a:spcAft>
                <a:spcPts val="800"/>
              </a:spcAft>
              <a:buNone/>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In less than 10 hours, our team built a system that recommends fields of study based on students' marks. We faced challenges with internet access and data collection, but we overcame them by working well together and using our combined skills. This project showed our ability to quickly solve problems as a team and create a tool that helps students make better decisions about their future studies.</a:t>
            </a:r>
          </a:p>
        </p:txBody>
      </p:sp>
      <p:pic>
        <p:nvPicPr>
          <p:cNvPr id="6" name="Picture 5">
            <a:extLst>
              <a:ext uri="{FF2B5EF4-FFF2-40B4-BE49-F238E27FC236}">
                <a16:creationId xmlns:a16="http://schemas.microsoft.com/office/drawing/2014/main" id="{386C1E74-E5B1-209D-5537-E2887181B7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84" y="5155379"/>
            <a:ext cx="12192000" cy="2803118"/>
          </a:xfrm>
          <a:prstGeom prst="rect">
            <a:avLst/>
          </a:prstGeom>
        </p:spPr>
      </p:pic>
      <p:sp>
        <p:nvSpPr>
          <p:cNvPr id="7" name="Rectangle 6">
            <a:extLst>
              <a:ext uri="{FF2B5EF4-FFF2-40B4-BE49-F238E27FC236}">
                <a16:creationId xmlns:a16="http://schemas.microsoft.com/office/drawing/2014/main" id="{6116D4EC-5AA5-2F79-67F5-800368A723E7}"/>
              </a:ext>
            </a:extLst>
          </p:cNvPr>
          <p:cNvSpPr/>
          <p:nvPr/>
        </p:nvSpPr>
        <p:spPr>
          <a:xfrm>
            <a:off x="234462" y="5567177"/>
            <a:ext cx="664307" cy="640862"/>
          </a:xfrm>
          <a:prstGeom prst="rect">
            <a:avLst/>
          </a:prstGeom>
          <a:solidFill>
            <a:srgbClr val="1FA34A"/>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8E811BC3-24C6-EB12-1827-D6B21F2FA9CB}"/>
              </a:ext>
            </a:extLst>
          </p:cNvPr>
          <p:cNvSpPr txBox="1">
            <a:spLocks/>
          </p:cNvSpPr>
          <p:nvPr/>
        </p:nvSpPr>
        <p:spPr>
          <a:xfrm>
            <a:off x="205458" y="5587919"/>
            <a:ext cx="790331" cy="5921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kern="100" dirty="0">
                <a:solidFill>
                  <a:schemeClr val="bg1"/>
                </a:solidFill>
                <a:latin typeface="Times New Roman" panose="02020603050405020304" pitchFamily="18" charset="0"/>
                <a:cs typeface="Times New Roman" panose="02020603050405020304" pitchFamily="18" charset="0"/>
              </a:rPr>
              <a:t>10</a:t>
            </a:r>
            <a:endParaRPr lang="en-US" sz="4000" b="1" dirty="0">
              <a:solidFill>
                <a:schemeClr val="bg1"/>
              </a:solidFill>
            </a:endParaRPr>
          </a:p>
        </p:txBody>
      </p:sp>
      <p:pic>
        <p:nvPicPr>
          <p:cNvPr id="12" name="Picture 11">
            <a:extLst>
              <a:ext uri="{FF2B5EF4-FFF2-40B4-BE49-F238E27FC236}">
                <a16:creationId xmlns:a16="http://schemas.microsoft.com/office/drawing/2014/main" id="{74C1B447-954D-0A0F-6F23-C4F817EEA9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21503" y="-184207"/>
            <a:ext cx="2176713" cy="2176713"/>
          </a:xfrm>
          <a:prstGeom prst="rect">
            <a:avLst/>
          </a:prstGeom>
        </p:spPr>
      </p:pic>
    </p:spTree>
    <p:extLst>
      <p:ext uri="{BB962C8B-B14F-4D97-AF65-F5344CB8AC3E}">
        <p14:creationId xmlns:p14="http://schemas.microsoft.com/office/powerpoint/2010/main" val="1613764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5119" y="0"/>
            <a:ext cx="12231189" cy="1653070"/>
            <a:chOff x="-19595" y="0"/>
            <a:chExt cx="12231189" cy="1653070"/>
          </a:xfrm>
        </p:grpSpPr>
        <p:grpSp>
          <p:nvGrpSpPr>
            <p:cNvPr id="5" name="Group 4"/>
            <p:cNvGrpSpPr/>
            <p:nvPr/>
          </p:nvGrpSpPr>
          <p:grpSpPr>
            <a:xfrm>
              <a:off x="-19595" y="0"/>
              <a:ext cx="12192000" cy="1653070"/>
              <a:chOff x="0" y="3749602"/>
              <a:chExt cx="12192000" cy="1653070"/>
            </a:xfrm>
          </p:grpSpPr>
          <p:sp>
            <p:nvSpPr>
              <p:cNvPr id="7" name="Freeform: Shape 6"/>
              <p:cNvSpPr/>
              <p:nvPr/>
            </p:nvSpPr>
            <p:spPr>
              <a:xfrm>
                <a:off x="0" y="3749602"/>
                <a:ext cx="12191999" cy="1593850"/>
              </a:xfrm>
              <a:custGeom>
                <a:avLst/>
                <a:gdLst>
                  <a:gd name="connsiteX0" fmla="*/ 0 w 12192000"/>
                  <a:gd name="connsiteY0" fmla="*/ 0 h 1502229"/>
                  <a:gd name="connsiteX1" fmla="*/ 12192000 w 12192000"/>
                  <a:gd name="connsiteY1" fmla="*/ 0 h 1502229"/>
                  <a:gd name="connsiteX2" fmla="*/ 12192000 w 12192000"/>
                  <a:gd name="connsiteY2" fmla="*/ 1502229 h 1502229"/>
                  <a:gd name="connsiteX3" fmla="*/ 0 w 12192000"/>
                  <a:gd name="connsiteY3" fmla="*/ 1502229 h 1502229"/>
                  <a:gd name="connsiteX4" fmla="*/ 0 w 12192000"/>
                  <a:gd name="connsiteY4" fmla="*/ 1149531 h 1502229"/>
                  <a:gd name="connsiteX5" fmla="*/ 7145383 w 12192000"/>
                  <a:gd name="connsiteY5" fmla="*/ 1149531 h 1502229"/>
                  <a:gd name="connsiteX6" fmla="*/ 7145383 w 12192000"/>
                  <a:gd name="connsiteY6" fmla="*/ 352697 h 1502229"/>
                  <a:gd name="connsiteX7" fmla="*/ 0 w 12192000"/>
                  <a:gd name="connsiteY7" fmla="*/ 352697 h 1502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502229">
                    <a:moveTo>
                      <a:pt x="0" y="0"/>
                    </a:moveTo>
                    <a:lnTo>
                      <a:pt x="12192000" y="0"/>
                    </a:lnTo>
                    <a:lnTo>
                      <a:pt x="12192000" y="1502229"/>
                    </a:lnTo>
                    <a:lnTo>
                      <a:pt x="0" y="1502229"/>
                    </a:lnTo>
                    <a:lnTo>
                      <a:pt x="0" y="1149531"/>
                    </a:lnTo>
                    <a:lnTo>
                      <a:pt x="7145383" y="1149531"/>
                    </a:lnTo>
                    <a:lnTo>
                      <a:pt x="7145383" y="352697"/>
                    </a:lnTo>
                    <a:lnTo>
                      <a:pt x="0" y="352697"/>
                    </a:lnTo>
                    <a:close/>
                  </a:path>
                </a:pathLst>
              </a:custGeom>
              <a:solidFill>
                <a:srgbClr val="2F2C7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lang="en-US" sz="8000" b="1" dirty="0">
                  <a:solidFill>
                    <a:schemeClr val="tx1"/>
                  </a:solidFill>
                </a:endParaRPr>
              </a:p>
            </p:txBody>
          </p:sp>
          <p:sp>
            <p:nvSpPr>
              <p:cNvPr id="8" name="Rectangle 7"/>
              <p:cNvSpPr/>
              <p:nvPr/>
            </p:nvSpPr>
            <p:spPr>
              <a:xfrm>
                <a:off x="7238999" y="4115898"/>
                <a:ext cx="123826" cy="860497"/>
              </a:xfrm>
              <a:prstGeom prst="rect">
                <a:avLst/>
              </a:prstGeom>
              <a:solidFill>
                <a:srgbClr val="179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p:cNvSpPr/>
              <p:nvPr/>
            </p:nvSpPr>
            <p:spPr>
              <a:xfrm>
                <a:off x="8798444" y="4251101"/>
                <a:ext cx="3393556" cy="723606"/>
              </a:xfrm>
              <a:custGeom>
                <a:avLst/>
                <a:gdLst>
                  <a:gd name="connsiteX0" fmla="*/ 338138 w 3355975"/>
                  <a:gd name="connsiteY0" fmla="*/ 0 h 682010"/>
                  <a:gd name="connsiteX1" fmla="*/ 527194 w 3355975"/>
                  <a:gd name="connsiteY1" fmla="*/ 58238 h 682010"/>
                  <a:gd name="connsiteX2" fmla="*/ 549275 w 3355975"/>
                  <a:gd name="connsiteY2" fmla="*/ 76612 h 682010"/>
                  <a:gd name="connsiteX3" fmla="*/ 549275 w 3355975"/>
                  <a:gd name="connsiteY3" fmla="*/ 63501 h 682010"/>
                  <a:gd name="connsiteX4" fmla="*/ 3355975 w 3355975"/>
                  <a:gd name="connsiteY4" fmla="*/ 63501 h 682010"/>
                  <a:gd name="connsiteX5" fmla="*/ 3355975 w 3355975"/>
                  <a:gd name="connsiteY5" fmla="*/ 571501 h 682010"/>
                  <a:gd name="connsiteX6" fmla="*/ 585935 w 3355975"/>
                  <a:gd name="connsiteY6" fmla="*/ 571501 h 682010"/>
                  <a:gd name="connsiteX7" fmla="*/ 577238 w 3355975"/>
                  <a:gd name="connsiteY7" fmla="*/ 582132 h 682010"/>
                  <a:gd name="connsiteX8" fmla="*/ 338138 w 3355975"/>
                  <a:gd name="connsiteY8" fmla="*/ 682010 h 682010"/>
                  <a:gd name="connsiteX9" fmla="*/ 0 w 3355975"/>
                  <a:gd name="connsiteY9" fmla="*/ 341005 h 682010"/>
                  <a:gd name="connsiteX10" fmla="*/ 338138 w 3355975"/>
                  <a:gd name="connsiteY10" fmla="*/ 0 h 68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55975" h="682010">
                    <a:moveTo>
                      <a:pt x="338138" y="0"/>
                    </a:moveTo>
                    <a:cubicBezTo>
                      <a:pt x="408168" y="0"/>
                      <a:pt x="473227" y="21469"/>
                      <a:pt x="527194" y="58238"/>
                    </a:cubicBezTo>
                    <a:lnTo>
                      <a:pt x="549275" y="76612"/>
                    </a:lnTo>
                    <a:lnTo>
                      <a:pt x="549275" y="63501"/>
                    </a:lnTo>
                    <a:lnTo>
                      <a:pt x="3355975" y="63501"/>
                    </a:lnTo>
                    <a:lnTo>
                      <a:pt x="3355975" y="571501"/>
                    </a:lnTo>
                    <a:lnTo>
                      <a:pt x="585935" y="571501"/>
                    </a:lnTo>
                    <a:lnTo>
                      <a:pt x="577238" y="582132"/>
                    </a:lnTo>
                    <a:cubicBezTo>
                      <a:pt x="516046" y="643842"/>
                      <a:pt x="431512" y="682010"/>
                      <a:pt x="338138" y="682010"/>
                    </a:cubicBezTo>
                    <a:cubicBezTo>
                      <a:pt x="151390" y="682010"/>
                      <a:pt x="0" y="529337"/>
                      <a:pt x="0" y="341005"/>
                    </a:cubicBezTo>
                    <a:cubicBezTo>
                      <a:pt x="0" y="152673"/>
                      <a:pt x="151390" y="0"/>
                      <a:pt x="33813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p:cNvSpPr/>
              <p:nvPr/>
            </p:nvSpPr>
            <p:spPr>
              <a:xfrm>
                <a:off x="3209925" y="5256368"/>
                <a:ext cx="5772150" cy="146304"/>
              </a:xfrm>
              <a:custGeom>
                <a:avLst/>
                <a:gdLst>
                  <a:gd name="connsiteX0" fmla="*/ 81786 w 7007681"/>
                  <a:gd name="connsiteY0" fmla="*/ 0 h 239214"/>
                  <a:gd name="connsiteX1" fmla="*/ 118792 w 7007681"/>
                  <a:gd name="connsiteY1" fmla="*/ 0 h 239214"/>
                  <a:gd name="connsiteX2" fmla="*/ 426578 w 7007681"/>
                  <a:gd name="connsiteY2" fmla="*/ 0 h 239214"/>
                  <a:gd name="connsiteX3" fmla="*/ 6585671 w 7007681"/>
                  <a:gd name="connsiteY3" fmla="*/ 0 h 239214"/>
                  <a:gd name="connsiteX4" fmla="*/ 6831738 w 7007681"/>
                  <a:gd name="connsiteY4" fmla="*/ 0 h 239214"/>
                  <a:gd name="connsiteX5" fmla="*/ 6926771 w 7007681"/>
                  <a:gd name="connsiteY5" fmla="*/ 0 h 239214"/>
                  <a:gd name="connsiteX6" fmla="*/ 7007681 w 7007681"/>
                  <a:gd name="connsiteY6" fmla="*/ 119607 h 239214"/>
                  <a:gd name="connsiteX7" fmla="*/ 6926771 w 7007681"/>
                  <a:gd name="connsiteY7" fmla="*/ 239214 h 239214"/>
                  <a:gd name="connsiteX8" fmla="*/ 6831738 w 7007681"/>
                  <a:gd name="connsiteY8" fmla="*/ 239214 h 239214"/>
                  <a:gd name="connsiteX9" fmla="*/ 6585671 w 7007681"/>
                  <a:gd name="connsiteY9" fmla="*/ 239214 h 239214"/>
                  <a:gd name="connsiteX10" fmla="*/ 426578 w 7007681"/>
                  <a:gd name="connsiteY10" fmla="*/ 239214 h 239214"/>
                  <a:gd name="connsiteX11" fmla="*/ 118792 w 7007681"/>
                  <a:gd name="connsiteY11" fmla="*/ 239214 h 239214"/>
                  <a:gd name="connsiteX12" fmla="*/ 81786 w 7007681"/>
                  <a:gd name="connsiteY12" fmla="*/ 239214 h 239214"/>
                  <a:gd name="connsiteX13" fmla="*/ 0 w 7007681"/>
                  <a:gd name="connsiteY13" fmla="*/ 119607 h 239214"/>
                  <a:gd name="connsiteX14" fmla="*/ 81786 w 7007681"/>
                  <a:gd name="connsiteY14" fmla="*/ 0 h 23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7681" h="239214">
                    <a:moveTo>
                      <a:pt x="81786" y="0"/>
                    </a:moveTo>
                    <a:lnTo>
                      <a:pt x="118792" y="0"/>
                    </a:lnTo>
                    <a:lnTo>
                      <a:pt x="426578" y="0"/>
                    </a:lnTo>
                    <a:lnTo>
                      <a:pt x="6585671" y="0"/>
                    </a:lnTo>
                    <a:lnTo>
                      <a:pt x="6831738" y="0"/>
                    </a:lnTo>
                    <a:lnTo>
                      <a:pt x="6926771" y="0"/>
                    </a:lnTo>
                    <a:cubicBezTo>
                      <a:pt x="6971452" y="0"/>
                      <a:pt x="7007681" y="53546"/>
                      <a:pt x="7007681" y="119607"/>
                    </a:cubicBezTo>
                    <a:cubicBezTo>
                      <a:pt x="7007681" y="185668"/>
                      <a:pt x="6971452" y="239214"/>
                      <a:pt x="6926771" y="239214"/>
                    </a:cubicBezTo>
                    <a:lnTo>
                      <a:pt x="6831738" y="239214"/>
                    </a:lnTo>
                    <a:lnTo>
                      <a:pt x="6585671" y="239214"/>
                    </a:lnTo>
                    <a:lnTo>
                      <a:pt x="426578" y="239214"/>
                    </a:lnTo>
                    <a:lnTo>
                      <a:pt x="118792" y="239214"/>
                    </a:lnTo>
                    <a:lnTo>
                      <a:pt x="81786" y="239214"/>
                    </a:lnTo>
                    <a:cubicBezTo>
                      <a:pt x="36621" y="239214"/>
                      <a:pt x="0" y="185668"/>
                      <a:pt x="0" y="119607"/>
                    </a:cubicBezTo>
                    <a:cubicBezTo>
                      <a:pt x="0" y="53546"/>
                      <a:pt x="36621" y="0"/>
                      <a:pt x="81786" y="0"/>
                    </a:cubicBezTo>
                    <a:close/>
                  </a:path>
                </a:pathLst>
              </a:custGeom>
              <a:solidFill>
                <a:srgbClr val="17903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6" name="Picture 2" descr="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4143" y="315209"/>
              <a:ext cx="3557451" cy="1088978"/>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TextBox 12"/>
          <p:cNvSpPr txBox="1"/>
          <p:nvPr/>
        </p:nvSpPr>
        <p:spPr>
          <a:xfrm>
            <a:off x="0" y="138675"/>
            <a:ext cx="7238999" cy="725648"/>
          </a:xfrm>
          <a:prstGeom prst="rect">
            <a:avLst/>
          </a:prstGeom>
          <a:noFill/>
        </p:spPr>
        <p:txBody>
          <a:bodyPr wrap="square" rtlCol="0">
            <a:spAutoFit/>
          </a:bodyPr>
          <a:lstStyle/>
          <a:p>
            <a:pPr marL="0" marR="0" algn="ctr">
              <a:lnSpc>
                <a:spcPct val="200000"/>
              </a:lnSpc>
              <a:spcBef>
                <a:spcPts val="0"/>
              </a:spcBef>
              <a:spcAft>
                <a:spcPts val="800"/>
              </a:spcAft>
            </a:pPr>
            <a:r>
              <a:rPr lang="en-US" sz="2400" b="1" dirty="0">
                <a:effectLst/>
                <a:latin typeface="Verdana" panose="020B0604030504040204" pitchFamily="34" charset="0"/>
                <a:ea typeface="Verdana" panose="020B0604030504040204" pitchFamily="34" charset="0"/>
              </a:rPr>
              <a:t>Commodity money</a:t>
            </a:r>
            <a:r>
              <a:rPr lang="en-US" sz="2400" b="1" dirty="0">
                <a:effectLst/>
                <a:latin typeface="Verdana" panose="020B0604030504040204" pitchFamily="34" charset="0"/>
                <a:ea typeface="Verdana" panose="020B0604030504040204" pitchFamily="34" charset="0"/>
                <a:cs typeface="Times New Roman" panose="02020603050405020304" pitchFamily="18" charset="0"/>
              </a:rPr>
              <a:t> </a:t>
            </a:r>
            <a:endParaRPr lang="en-US" sz="2400" dirty="0">
              <a:effectLst/>
              <a:latin typeface="Verdana" panose="020B0604030504040204" pitchFamily="34" charset="0"/>
              <a:ea typeface="Verdana" panose="020B0604030504040204" pitchFamily="34" charset="0"/>
              <a:cs typeface="Times New Roman" panose="02020603050405020304" pitchFamily="18" charset="0"/>
            </a:endParaRPr>
          </a:p>
        </p:txBody>
      </p:sp>
      <p:sp>
        <p:nvSpPr>
          <p:cNvPr id="2" name="TextBox 1"/>
          <p:cNvSpPr txBox="1"/>
          <p:nvPr/>
        </p:nvSpPr>
        <p:spPr>
          <a:xfrm>
            <a:off x="598170" y="2052917"/>
            <a:ext cx="10972800" cy="2240357"/>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400" b="1" dirty="0">
                <a:effectLst/>
                <a:latin typeface="Verdana" panose="020B0604030504040204" pitchFamily="34" charset="0"/>
                <a:ea typeface="Verdana" panose="020B0604030504040204" pitchFamily="34" charset="0"/>
              </a:rPr>
              <a:t>Commodity money</a:t>
            </a:r>
            <a:r>
              <a:rPr lang="en-US" sz="2400" dirty="0">
                <a:effectLst/>
                <a:latin typeface="Verdana" panose="020B0604030504040204" pitchFamily="34" charset="0"/>
                <a:ea typeface="Verdana" panose="020B0604030504040204" pitchFamily="34" charset="0"/>
              </a:rPr>
              <a:t> is a good used as money that also has value independent of its use as money. </a:t>
            </a:r>
          </a:p>
          <a:p>
            <a:pPr marL="342900" indent="-342900">
              <a:lnSpc>
                <a:spcPct val="150000"/>
              </a:lnSpc>
              <a:buFont typeface="Wingdings" panose="05000000000000000000" pitchFamily="2" charset="2"/>
              <a:buChar char="Ø"/>
            </a:pPr>
            <a:r>
              <a:rPr lang="en-US" sz="2400" dirty="0">
                <a:effectLst/>
                <a:latin typeface="Verdana" panose="020B0604030504040204" pitchFamily="34" charset="0"/>
                <a:ea typeface="Verdana" panose="020B0604030504040204" pitchFamily="34" charset="0"/>
              </a:rPr>
              <a:t>From ancient times until several hundred years ago, commodity money functioned as the medium of exchange.</a:t>
            </a:r>
            <a:endParaRPr lang="en-US" sz="3600" dirty="0">
              <a:effectLst/>
              <a:latin typeface="Verdana" panose="020B0604030504040204" pitchFamily="34" charset="0"/>
              <a:ea typeface="Verdana" panose="020B0604030504040204" pitchFamily="34" charset="0"/>
              <a:cs typeface="Times New Roman" panose="02020603050405020304" pitchFamily="18" charset="0"/>
            </a:endParaRPr>
          </a:p>
        </p:txBody>
      </p:sp>
      <p:sp>
        <p:nvSpPr>
          <p:cNvPr id="3" name="Rectangle 2"/>
          <p:cNvSpPr/>
          <p:nvPr/>
        </p:nvSpPr>
        <p:spPr>
          <a:xfrm>
            <a:off x="0" y="0"/>
            <a:ext cx="12190459" cy="49483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7239" t="4981" r="9601" b="7896"/>
          <a:stretch>
            <a:fillRect/>
          </a:stretch>
        </p:blipFill>
        <p:spPr>
          <a:xfrm>
            <a:off x="2997724" y="414779"/>
            <a:ext cx="5307290" cy="4373421"/>
          </a:xfrm>
          <a:prstGeom prst="rect">
            <a:avLst/>
          </a:prstGeom>
        </p:spPr>
      </p:pic>
      <p:grpSp>
        <p:nvGrpSpPr>
          <p:cNvPr id="12" name="Group 11"/>
          <p:cNvGrpSpPr/>
          <p:nvPr/>
        </p:nvGrpSpPr>
        <p:grpSpPr>
          <a:xfrm>
            <a:off x="-151130" y="5046345"/>
            <a:ext cx="12192000" cy="1909700"/>
            <a:chOff x="-1541" y="4948300"/>
            <a:chExt cx="12192000" cy="1909700"/>
          </a:xfrm>
        </p:grpSpPr>
        <p:sp>
          <p:nvSpPr>
            <p:cNvPr id="14" name="Rectangle 13"/>
            <p:cNvSpPr/>
            <p:nvPr/>
          </p:nvSpPr>
          <p:spPr>
            <a:xfrm>
              <a:off x="-1541" y="4953000"/>
              <a:ext cx="12192000" cy="1905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rotWithShape="1">
            <a:blip r:embed="rId5">
              <a:extLst>
                <a:ext uri="{28A0092B-C50C-407E-A947-70E740481C1C}">
                  <a14:useLocalDpi xmlns:a14="http://schemas.microsoft.com/office/drawing/2010/main" val="0"/>
                </a:ext>
              </a:extLst>
            </a:blip>
            <a:srcRect l="16020" t="36788" r="11534" b="36886"/>
            <a:stretch>
              <a:fillRect/>
            </a:stretch>
          </p:blipFill>
          <p:spPr>
            <a:xfrm>
              <a:off x="3205114" y="4948300"/>
              <a:ext cx="4788816" cy="17402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51011" y="4999698"/>
              <a:ext cx="1811603" cy="1811603"/>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9386" y="4948300"/>
              <a:ext cx="1811603" cy="1811603"/>
            </a:xfrm>
            <a:prstGeom prst="rect">
              <a:avLst/>
            </a:prstGeom>
          </p:spPr>
        </p:pic>
      </p:grpSp>
      <p:pic>
        <p:nvPicPr>
          <p:cNvPr id="19" name="Picture 18">
            <a:extLst>
              <a:ext uri="{FF2B5EF4-FFF2-40B4-BE49-F238E27FC236}">
                <a16:creationId xmlns:a16="http://schemas.microsoft.com/office/drawing/2014/main" id="{8BCD7823-F553-41C2-C57D-6E77AA58AFB8}"/>
              </a:ext>
            </a:extLst>
          </p:cNvPr>
          <p:cNvPicPr>
            <a:picLocks noChangeAspect="1"/>
          </p:cNvPicPr>
          <p:nvPr/>
        </p:nvPicPr>
        <p:blipFill>
          <a:blip r:embed="rId7"/>
          <a:stretch>
            <a:fillRect/>
          </a:stretch>
        </p:blipFill>
        <p:spPr>
          <a:xfrm>
            <a:off x="10033890" y="5211482"/>
            <a:ext cx="1746666" cy="1608718"/>
          </a:xfrm>
          <a:prstGeom prst="rect">
            <a:avLst/>
          </a:prstGeom>
        </p:spPr>
      </p:pic>
      <p:pic>
        <p:nvPicPr>
          <p:cNvPr id="23" name="Picture 22">
            <a:extLst>
              <a:ext uri="{FF2B5EF4-FFF2-40B4-BE49-F238E27FC236}">
                <a16:creationId xmlns:a16="http://schemas.microsoft.com/office/drawing/2014/main" id="{9D99A2C0-5F3B-19BF-CA41-0DEB25F48C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9122" y="4991509"/>
            <a:ext cx="1917837" cy="1917837"/>
          </a:xfrm>
          <a:prstGeom prst="rect">
            <a:avLst/>
          </a:prstGeom>
        </p:spPr>
      </p:pic>
      <p:pic>
        <p:nvPicPr>
          <p:cNvPr id="24" name="Picture 23">
            <a:extLst>
              <a:ext uri="{FF2B5EF4-FFF2-40B4-BE49-F238E27FC236}">
                <a16:creationId xmlns:a16="http://schemas.microsoft.com/office/drawing/2014/main" id="{39FB1B0A-99ED-2A2C-DAC3-1328B06ECD7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55501" y="5007836"/>
            <a:ext cx="1917837" cy="191783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68A96-91CE-4080-A086-02060BA6378C}"/>
              </a:ext>
            </a:extLst>
          </p:cNvPr>
          <p:cNvSpPr>
            <a:spLocks noGrp="1"/>
          </p:cNvSpPr>
          <p:nvPr>
            <p:ph type="title"/>
          </p:nvPr>
        </p:nvSpPr>
        <p:spPr>
          <a:xfrm>
            <a:off x="470875" y="1824829"/>
            <a:ext cx="10515600" cy="779464"/>
          </a:xfrm>
        </p:spPr>
        <p:txBody>
          <a:bodyPr>
            <a:normAutofit/>
          </a:bodyPr>
          <a:lstStyle/>
          <a:p>
            <a:pPr marR="0" lvl="0" algn="just">
              <a:lnSpc>
                <a:spcPct val="150000"/>
              </a:lnSpc>
              <a:spcBef>
                <a:spcPts val="1200"/>
              </a:spcBef>
              <a:spcAft>
                <a:spcPts val="0"/>
              </a:spcAft>
            </a:pPr>
            <a:r>
              <a:rPr lang="en-US" sz="3200" b="1" kern="100" dirty="0">
                <a:solidFill>
                  <a:srgbClr val="20A44A"/>
                </a:solidFill>
                <a:effectLst/>
                <a:latin typeface="Times New Roman" panose="02020603050405020304" pitchFamily="18" charset="0"/>
                <a:ea typeface="Times New Roman" panose="02020603050405020304" pitchFamily="18" charset="0"/>
                <a:cs typeface="Times New Roman" panose="02020603050405020304" pitchFamily="18" charset="0"/>
              </a:rPr>
              <a:t>Names</a:t>
            </a:r>
          </a:p>
        </p:txBody>
      </p:sp>
      <p:pic>
        <p:nvPicPr>
          <p:cNvPr id="8" name="Picture 7">
            <a:extLst>
              <a:ext uri="{FF2B5EF4-FFF2-40B4-BE49-F238E27FC236}">
                <a16:creationId xmlns:a16="http://schemas.microsoft.com/office/drawing/2014/main" id="{A367FF15-0FEE-1459-C80D-93A75A7EE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62161"/>
            <a:ext cx="12207631" cy="5781675"/>
          </a:xfrm>
          <a:prstGeom prst="rect">
            <a:avLst/>
          </a:prstGeom>
        </p:spPr>
      </p:pic>
      <p:pic>
        <p:nvPicPr>
          <p:cNvPr id="6" name="Picture 5">
            <a:extLst>
              <a:ext uri="{FF2B5EF4-FFF2-40B4-BE49-F238E27FC236}">
                <a16:creationId xmlns:a16="http://schemas.microsoft.com/office/drawing/2014/main" id="{05E4D417-3DB1-0BDD-47BE-DF135D2C06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84" y="5155379"/>
            <a:ext cx="12192000" cy="2803118"/>
          </a:xfrm>
          <a:prstGeom prst="rect">
            <a:avLst/>
          </a:prstGeom>
        </p:spPr>
      </p:pic>
      <p:sp>
        <p:nvSpPr>
          <p:cNvPr id="7" name="Rectangle 6">
            <a:extLst>
              <a:ext uri="{FF2B5EF4-FFF2-40B4-BE49-F238E27FC236}">
                <a16:creationId xmlns:a16="http://schemas.microsoft.com/office/drawing/2014/main" id="{102EB0D1-18AA-A63F-CBA2-AB0F275B1C9E}"/>
              </a:ext>
            </a:extLst>
          </p:cNvPr>
          <p:cNvSpPr/>
          <p:nvPr/>
        </p:nvSpPr>
        <p:spPr>
          <a:xfrm>
            <a:off x="234462" y="5567177"/>
            <a:ext cx="664307" cy="640862"/>
          </a:xfrm>
          <a:prstGeom prst="rect">
            <a:avLst/>
          </a:prstGeom>
          <a:solidFill>
            <a:srgbClr val="1FA34A"/>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D8ADD690-FB13-4417-9C83-765FFB1C3C04}"/>
              </a:ext>
            </a:extLst>
          </p:cNvPr>
          <p:cNvSpPr txBox="1">
            <a:spLocks/>
          </p:cNvSpPr>
          <p:nvPr/>
        </p:nvSpPr>
        <p:spPr>
          <a:xfrm>
            <a:off x="311638" y="5591551"/>
            <a:ext cx="318477" cy="5921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kern="100" dirty="0">
                <a:solidFill>
                  <a:schemeClr val="bg1"/>
                </a:solidFill>
                <a:latin typeface="Times New Roman" panose="02020603050405020304" pitchFamily="18" charset="0"/>
                <a:cs typeface="Times New Roman" panose="02020603050405020304" pitchFamily="18" charset="0"/>
              </a:rPr>
              <a:t>0</a:t>
            </a:r>
            <a:endParaRPr lang="en-US" sz="4000" b="1" dirty="0">
              <a:solidFill>
                <a:schemeClr val="bg1"/>
              </a:solidFill>
            </a:endParaRPr>
          </a:p>
        </p:txBody>
      </p:sp>
      <p:sp>
        <p:nvSpPr>
          <p:cNvPr id="3" name="Content Placeholder 2">
            <a:extLst>
              <a:ext uri="{FF2B5EF4-FFF2-40B4-BE49-F238E27FC236}">
                <a16:creationId xmlns:a16="http://schemas.microsoft.com/office/drawing/2014/main" id="{5B4F7E73-AF16-4492-83BD-E92CE5B7BB32}"/>
              </a:ext>
            </a:extLst>
          </p:cNvPr>
          <p:cNvSpPr>
            <a:spLocks noGrp="1"/>
          </p:cNvSpPr>
          <p:nvPr>
            <p:ph idx="1"/>
          </p:nvPr>
        </p:nvSpPr>
        <p:spPr>
          <a:xfrm>
            <a:off x="398686" y="2752009"/>
            <a:ext cx="4333736" cy="2197471"/>
          </a:xfrm>
        </p:spPr>
        <p:txBody>
          <a:bodyPr anchor="ctr">
            <a:normAutofit/>
          </a:bodyPr>
          <a:lstStyle/>
          <a:p>
            <a:pPr marL="0" marR="0" indent="0" algn="just">
              <a:lnSpc>
                <a:spcPct val="150000"/>
              </a:lnSpc>
              <a:spcBef>
                <a:spcPts val="0"/>
              </a:spcBef>
              <a:spcAft>
                <a:spcPts val="800"/>
              </a:spcAft>
              <a:buNone/>
            </a:pPr>
            <a:endParaRPr lang="en-US" kern="100" dirty="0">
              <a:effectLst/>
              <a:latin typeface="Times New Roman" panose="020206030504050203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679860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67FF15-0FEE-1459-C80D-93A75A7EE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62161"/>
            <a:ext cx="12207631" cy="5781675"/>
          </a:xfrm>
          <a:prstGeom prst="rect">
            <a:avLst/>
          </a:prstGeom>
        </p:spPr>
      </p:pic>
      <p:sp>
        <p:nvSpPr>
          <p:cNvPr id="7" name="Rectangle 6">
            <a:extLst>
              <a:ext uri="{FF2B5EF4-FFF2-40B4-BE49-F238E27FC236}">
                <a16:creationId xmlns:a16="http://schemas.microsoft.com/office/drawing/2014/main" id="{102EB0D1-18AA-A63F-CBA2-AB0F275B1C9E}"/>
              </a:ext>
            </a:extLst>
          </p:cNvPr>
          <p:cNvSpPr/>
          <p:nvPr/>
        </p:nvSpPr>
        <p:spPr>
          <a:xfrm>
            <a:off x="234462" y="5567177"/>
            <a:ext cx="664307" cy="640862"/>
          </a:xfrm>
          <a:prstGeom prst="rect">
            <a:avLst/>
          </a:prstGeom>
          <a:solidFill>
            <a:srgbClr val="1FA34A"/>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D8ADD690-FB13-4417-9C83-765FFB1C3C04}"/>
              </a:ext>
            </a:extLst>
          </p:cNvPr>
          <p:cNvSpPr txBox="1">
            <a:spLocks/>
          </p:cNvSpPr>
          <p:nvPr/>
        </p:nvSpPr>
        <p:spPr>
          <a:xfrm>
            <a:off x="311638" y="5591551"/>
            <a:ext cx="318477" cy="5921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kern="100" dirty="0">
                <a:solidFill>
                  <a:schemeClr val="bg1"/>
                </a:solidFill>
                <a:latin typeface="Times New Roman" panose="02020603050405020304" pitchFamily="18" charset="0"/>
                <a:cs typeface="Times New Roman" panose="02020603050405020304" pitchFamily="18" charset="0"/>
              </a:rPr>
              <a:t>0</a:t>
            </a:r>
            <a:endParaRPr lang="en-US" sz="4000" b="1" dirty="0">
              <a:solidFill>
                <a:schemeClr val="bg1"/>
              </a:solidFill>
            </a:endParaRPr>
          </a:p>
        </p:txBody>
      </p:sp>
      <p:graphicFrame>
        <p:nvGraphicFramePr>
          <p:cNvPr id="14" name="Content Placeholder 7">
            <a:extLst>
              <a:ext uri="{FF2B5EF4-FFF2-40B4-BE49-F238E27FC236}">
                <a16:creationId xmlns:a16="http://schemas.microsoft.com/office/drawing/2014/main" id="{2F18192C-22F4-B088-9173-F40AF95B3D08}"/>
              </a:ext>
            </a:extLst>
          </p:cNvPr>
          <p:cNvGraphicFramePr/>
          <p:nvPr>
            <p:extLst>
              <p:ext uri="{D42A27DB-BD31-4B8C-83A1-F6EECF244321}">
                <p14:modId xmlns:p14="http://schemas.microsoft.com/office/powerpoint/2010/main" val="1644415704"/>
              </p:ext>
            </p:extLst>
          </p:nvPr>
        </p:nvGraphicFramePr>
        <p:xfrm>
          <a:off x="838200" y="1654970"/>
          <a:ext cx="10515600" cy="35480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5" name="Straight Connector 14">
            <a:extLst>
              <a:ext uri="{FF2B5EF4-FFF2-40B4-BE49-F238E27FC236}">
                <a16:creationId xmlns:a16="http://schemas.microsoft.com/office/drawing/2014/main" id="{11912567-A536-69B7-2725-BA13785B0E93}"/>
              </a:ext>
            </a:extLst>
          </p:cNvPr>
          <p:cNvCxnSpPr/>
          <p:nvPr/>
        </p:nvCxnSpPr>
        <p:spPr>
          <a:xfrm>
            <a:off x="838200" y="1555751"/>
            <a:ext cx="8961120" cy="0"/>
          </a:xfrm>
          <a:prstGeom prst="line">
            <a:avLst/>
          </a:prstGeom>
          <a:ln w="12700">
            <a:solidFill>
              <a:srgbClr val="1FA34A"/>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3A30E865-0FAF-E0FC-361F-9DE5247E492F}"/>
              </a:ext>
            </a:extLst>
          </p:cNvPr>
          <p:cNvSpPr>
            <a:spLocks noGrp="1"/>
          </p:cNvSpPr>
          <p:nvPr>
            <p:ph type="title"/>
          </p:nvPr>
        </p:nvSpPr>
        <p:spPr>
          <a:xfrm>
            <a:off x="838200" y="681037"/>
            <a:ext cx="10515600" cy="779464"/>
          </a:xfrm>
        </p:spPr>
        <p:txBody>
          <a:bodyPr>
            <a:normAutofit/>
          </a:bodyPr>
          <a:lstStyle/>
          <a:p>
            <a:r>
              <a:rPr lang="en-US" sz="3600" b="1" dirty="0">
                <a:solidFill>
                  <a:srgbClr val="438EDE"/>
                </a:solidFill>
                <a:effectLst/>
                <a:latin typeface="Times New Roman" panose="02020603050405020304" pitchFamily="18" charset="0"/>
                <a:ea typeface="Times New Roman" panose="02020603050405020304" pitchFamily="18" charset="0"/>
                <a:cs typeface="Times New Roman" panose="02020603050405020304" pitchFamily="18" charset="0"/>
              </a:rPr>
              <a:t>Table of Contents</a:t>
            </a:r>
            <a:endParaRPr lang="en-US" sz="7200" b="1" dirty="0">
              <a:solidFill>
                <a:srgbClr val="438EDE"/>
              </a:solidFill>
            </a:endParaRPr>
          </a:p>
        </p:txBody>
      </p:sp>
      <p:pic>
        <p:nvPicPr>
          <p:cNvPr id="2" name="Picture 1">
            <a:extLst>
              <a:ext uri="{FF2B5EF4-FFF2-40B4-BE49-F238E27FC236}">
                <a16:creationId xmlns:a16="http://schemas.microsoft.com/office/drawing/2014/main" id="{7002B05B-D143-D17C-1946-36666BF801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21503" y="-184207"/>
            <a:ext cx="2176713" cy="2176713"/>
          </a:xfrm>
          <a:prstGeom prst="rect">
            <a:avLst/>
          </a:prstGeom>
        </p:spPr>
      </p:pic>
    </p:spTree>
    <p:extLst>
      <p:ext uri="{BB962C8B-B14F-4D97-AF65-F5344CB8AC3E}">
        <p14:creationId xmlns:p14="http://schemas.microsoft.com/office/powerpoint/2010/main" val="3093716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68A96-91CE-4080-A086-02060BA6378C}"/>
              </a:ext>
            </a:extLst>
          </p:cNvPr>
          <p:cNvSpPr>
            <a:spLocks noGrp="1"/>
          </p:cNvSpPr>
          <p:nvPr>
            <p:ph type="title"/>
          </p:nvPr>
        </p:nvSpPr>
        <p:spPr>
          <a:xfrm>
            <a:off x="230553" y="674336"/>
            <a:ext cx="10515600" cy="779464"/>
          </a:xfrm>
        </p:spPr>
        <p:txBody>
          <a:bodyPr>
            <a:normAutofit fontScale="90000"/>
          </a:bodyPr>
          <a:lstStyle/>
          <a:p>
            <a:pPr algn="just">
              <a:lnSpc>
                <a:spcPct val="150000"/>
              </a:lnSpc>
              <a:spcBef>
                <a:spcPts val="1200"/>
              </a:spcBef>
            </a:pPr>
            <a:r>
              <a:rPr lang="en-US" b="1" kern="100" dirty="0">
                <a:solidFill>
                  <a:srgbClr val="438EDE"/>
                </a:solidFill>
                <a:effectLst/>
                <a:latin typeface="Times New Roman" panose="02020603050405020304" pitchFamily="18" charset="0"/>
                <a:ea typeface="Times New Roman" panose="02020603050405020304" pitchFamily="18" charset="0"/>
                <a:cs typeface="Times New Roman" panose="02020603050405020304" pitchFamily="18" charset="0"/>
              </a:rPr>
              <a:t>Introduction</a:t>
            </a:r>
          </a:p>
        </p:txBody>
      </p:sp>
      <p:pic>
        <p:nvPicPr>
          <p:cNvPr id="8" name="Picture 7">
            <a:extLst>
              <a:ext uri="{FF2B5EF4-FFF2-40B4-BE49-F238E27FC236}">
                <a16:creationId xmlns:a16="http://schemas.microsoft.com/office/drawing/2014/main" id="{A367FF15-0FEE-1459-C80D-93A75A7EE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31" y="1721288"/>
            <a:ext cx="12207631" cy="5781675"/>
          </a:xfrm>
          <a:prstGeom prst="rect">
            <a:avLst/>
          </a:prstGeom>
        </p:spPr>
      </p:pic>
      <p:sp>
        <p:nvSpPr>
          <p:cNvPr id="3" name="Content Placeholder 2">
            <a:extLst>
              <a:ext uri="{FF2B5EF4-FFF2-40B4-BE49-F238E27FC236}">
                <a16:creationId xmlns:a16="http://schemas.microsoft.com/office/drawing/2014/main" id="{5B4F7E73-AF16-4492-83BD-E92CE5B7BB32}"/>
              </a:ext>
            </a:extLst>
          </p:cNvPr>
          <p:cNvSpPr>
            <a:spLocks noGrp="1"/>
          </p:cNvSpPr>
          <p:nvPr>
            <p:ph idx="1"/>
          </p:nvPr>
        </p:nvSpPr>
        <p:spPr>
          <a:xfrm>
            <a:off x="230553" y="1591131"/>
            <a:ext cx="9015045" cy="3557955"/>
          </a:xfrm>
        </p:spPr>
        <p:txBody>
          <a:bodyPr anchor="ctr">
            <a:normAutofit/>
          </a:bodyPr>
          <a:lstStyle/>
          <a:p>
            <a:pPr marL="0" marR="0" indent="0" algn="just">
              <a:lnSpc>
                <a:spcPct val="150000"/>
              </a:lnSpc>
              <a:spcBef>
                <a:spcPts val="0"/>
              </a:spcBef>
              <a:spcAft>
                <a:spcPts val="800"/>
              </a:spcAft>
              <a:buNone/>
            </a:pPr>
            <a:r>
              <a:rPr lang="en-US" sz="2000" kern="100" dirty="0">
                <a:effectLst/>
                <a:latin typeface="Times New Roman" panose="02020603050405020304" pitchFamily="18" charset="0"/>
                <a:ea typeface="Calibri" panose="020F0502020204030204" pitchFamily="34" charset="0"/>
                <a:cs typeface="Arial" panose="020B0604020202020204" pitchFamily="34" charset="0"/>
              </a:rPr>
              <a:t>This project focuses on using machine learning to predict a student's recommended field of study based on their performance in various subjects. </a:t>
            </a:r>
          </a:p>
          <a:p>
            <a:pPr marL="0" marR="0" indent="0" algn="just">
              <a:lnSpc>
                <a:spcPct val="150000"/>
              </a:lnSpc>
              <a:spcBef>
                <a:spcPts val="0"/>
              </a:spcBef>
              <a:spcAft>
                <a:spcPts val="800"/>
              </a:spcAft>
              <a:buNone/>
            </a:pPr>
            <a:r>
              <a:rPr lang="en-US" sz="2000" kern="100" dirty="0">
                <a:effectLst/>
                <a:latin typeface="Times New Roman" panose="02020603050405020304" pitchFamily="18" charset="0"/>
                <a:ea typeface="Calibri" panose="020F0502020204030204" pitchFamily="34" charset="0"/>
                <a:cs typeface="Arial" panose="020B0604020202020204" pitchFamily="34" charset="0"/>
              </a:rPr>
              <a:t>Developed as part of </a:t>
            </a:r>
            <a:r>
              <a:rPr lang="en-US" sz="2000" kern="100" dirty="0" err="1">
                <a:effectLst/>
                <a:latin typeface="Times New Roman" panose="02020603050405020304" pitchFamily="18" charset="0"/>
                <a:ea typeface="Calibri" panose="020F0502020204030204" pitchFamily="34" charset="0"/>
                <a:cs typeface="Arial" panose="020B0604020202020204" pitchFamily="34" charset="0"/>
              </a:rPr>
              <a:t>PyCon</a:t>
            </a:r>
            <a:r>
              <a:rPr lang="en-US" sz="2000" kern="100" dirty="0">
                <a:effectLst/>
                <a:latin typeface="Times New Roman" panose="02020603050405020304" pitchFamily="18" charset="0"/>
                <a:ea typeface="Calibri" panose="020F0502020204030204" pitchFamily="34" charset="0"/>
                <a:cs typeface="Arial" panose="020B0604020202020204" pitchFamily="34" charset="0"/>
              </a:rPr>
              <a:t> Somalia 2024, the system leverages Random Forest, a popular machine learning algorithm, to make accurate recommendations.</a:t>
            </a:r>
          </a:p>
        </p:txBody>
      </p:sp>
      <p:sp>
        <p:nvSpPr>
          <p:cNvPr id="7" name="Rectangle 6">
            <a:extLst>
              <a:ext uri="{FF2B5EF4-FFF2-40B4-BE49-F238E27FC236}">
                <a16:creationId xmlns:a16="http://schemas.microsoft.com/office/drawing/2014/main" id="{102EB0D1-18AA-A63F-CBA2-AB0F275B1C9E}"/>
              </a:ext>
            </a:extLst>
          </p:cNvPr>
          <p:cNvSpPr/>
          <p:nvPr/>
        </p:nvSpPr>
        <p:spPr>
          <a:xfrm>
            <a:off x="234462" y="5567177"/>
            <a:ext cx="664307" cy="640862"/>
          </a:xfrm>
          <a:prstGeom prst="rect">
            <a:avLst/>
          </a:prstGeom>
          <a:solidFill>
            <a:srgbClr val="1FA34A"/>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D8ADD690-FB13-4417-9C83-765FFB1C3C04}"/>
              </a:ext>
            </a:extLst>
          </p:cNvPr>
          <p:cNvSpPr txBox="1">
            <a:spLocks/>
          </p:cNvSpPr>
          <p:nvPr/>
        </p:nvSpPr>
        <p:spPr>
          <a:xfrm>
            <a:off x="311638" y="5591551"/>
            <a:ext cx="318477" cy="5921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kern="100" dirty="0">
                <a:solidFill>
                  <a:schemeClr val="bg1"/>
                </a:solidFill>
                <a:latin typeface="Times New Roman" panose="02020603050405020304" pitchFamily="18" charset="0"/>
                <a:cs typeface="Times New Roman" panose="02020603050405020304" pitchFamily="18" charset="0"/>
              </a:rPr>
              <a:t>1</a:t>
            </a:r>
            <a:endParaRPr lang="en-US" sz="4000" b="1" dirty="0">
              <a:solidFill>
                <a:schemeClr val="bg1"/>
              </a:solidFill>
            </a:endParaRPr>
          </a:p>
        </p:txBody>
      </p:sp>
      <p:pic>
        <p:nvPicPr>
          <p:cNvPr id="6" name="Picture 5">
            <a:extLst>
              <a:ext uri="{FF2B5EF4-FFF2-40B4-BE49-F238E27FC236}">
                <a16:creationId xmlns:a16="http://schemas.microsoft.com/office/drawing/2014/main" id="{26444409-582F-A7AF-E601-EE7BD93EFE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1503" y="-184207"/>
            <a:ext cx="2176713" cy="2176713"/>
          </a:xfrm>
          <a:prstGeom prst="rect">
            <a:avLst/>
          </a:prstGeom>
        </p:spPr>
      </p:pic>
    </p:spTree>
    <p:extLst>
      <p:ext uri="{BB962C8B-B14F-4D97-AF65-F5344CB8AC3E}">
        <p14:creationId xmlns:p14="http://schemas.microsoft.com/office/powerpoint/2010/main" val="2850121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67FF15-0FEE-1459-C80D-93A75A7EE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984" y="1540486"/>
            <a:ext cx="12207631" cy="5781675"/>
          </a:xfrm>
          <a:prstGeom prst="rect">
            <a:avLst/>
          </a:prstGeom>
        </p:spPr>
      </p:pic>
      <p:sp>
        <p:nvSpPr>
          <p:cNvPr id="2" name="Title 1">
            <a:extLst>
              <a:ext uri="{FF2B5EF4-FFF2-40B4-BE49-F238E27FC236}">
                <a16:creationId xmlns:a16="http://schemas.microsoft.com/office/drawing/2014/main" id="{BD568A96-91CE-4080-A086-02060BA6378C}"/>
              </a:ext>
            </a:extLst>
          </p:cNvPr>
          <p:cNvSpPr>
            <a:spLocks noGrp="1"/>
          </p:cNvSpPr>
          <p:nvPr>
            <p:ph type="title"/>
          </p:nvPr>
        </p:nvSpPr>
        <p:spPr>
          <a:xfrm>
            <a:off x="377696" y="805759"/>
            <a:ext cx="4391099" cy="779464"/>
          </a:xfrm>
        </p:spPr>
        <p:txBody>
          <a:bodyPr>
            <a:noAutofit/>
          </a:bodyPr>
          <a:lstStyle/>
          <a:p>
            <a:pPr marL="0" marR="0">
              <a:lnSpc>
                <a:spcPct val="107000"/>
              </a:lnSpc>
              <a:spcBef>
                <a:spcPts val="0"/>
              </a:spcBef>
              <a:spcAft>
                <a:spcPts val="800"/>
              </a:spcAft>
            </a:pPr>
            <a:r>
              <a:rPr lang="en-US" sz="3200" b="1" dirty="0">
                <a:solidFill>
                  <a:srgbClr val="438EDE"/>
                </a:solidFill>
                <a:effectLst/>
                <a:latin typeface="Times New Roman" panose="02020603050405020304" pitchFamily="18" charset="0"/>
                <a:ea typeface="Calibri" panose="020F0502020204030204" pitchFamily="34" charset="0"/>
                <a:cs typeface="Times New Roman" panose="02020603050405020304" pitchFamily="18" charset="0"/>
              </a:rPr>
              <a:t>Problem statement </a:t>
            </a:r>
          </a:p>
        </p:txBody>
      </p:sp>
      <p:sp>
        <p:nvSpPr>
          <p:cNvPr id="3" name="Content Placeholder 2">
            <a:extLst>
              <a:ext uri="{FF2B5EF4-FFF2-40B4-BE49-F238E27FC236}">
                <a16:creationId xmlns:a16="http://schemas.microsoft.com/office/drawing/2014/main" id="{5B4F7E73-AF16-4492-83BD-E92CE5B7BB32}"/>
              </a:ext>
            </a:extLst>
          </p:cNvPr>
          <p:cNvSpPr>
            <a:spLocks noGrp="1"/>
          </p:cNvSpPr>
          <p:nvPr>
            <p:ph idx="1"/>
          </p:nvPr>
        </p:nvSpPr>
        <p:spPr>
          <a:xfrm>
            <a:off x="377696" y="1092402"/>
            <a:ext cx="8356085" cy="4038602"/>
          </a:xfrm>
        </p:spPr>
        <p:txBody>
          <a:bodyPr anchor="ctr">
            <a:normAutofit/>
          </a:bodyPr>
          <a:lstStyle/>
          <a:p>
            <a:pPr marL="0" marR="26035" lvl="0" indent="0" algn="just">
              <a:lnSpc>
                <a:spcPct val="150000"/>
              </a:lnSpc>
              <a:spcBef>
                <a:spcPts val="0"/>
              </a:spcBef>
              <a:spcAft>
                <a:spcPts val="1260"/>
              </a:spcAft>
              <a:buNone/>
            </a:pPr>
            <a:r>
              <a:rPr lang="en-US" sz="2000" kern="100" dirty="0">
                <a:effectLst/>
                <a:latin typeface="Times New Roman" panose="02020603050405020304" pitchFamily="18" charset="0"/>
                <a:ea typeface="Calibri" panose="020F0502020204030204" pitchFamily="34" charset="0"/>
                <a:cs typeface="Arial" panose="020B0604020202020204" pitchFamily="34" charset="0"/>
              </a:rPr>
              <a:t>Students often struggle with choosing the right field of study after school. Making data-driven recommendations based on their academic performance can help guide them to more suitable choices.</a:t>
            </a:r>
          </a:p>
          <a:p>
            <a:pPr marL="0" marR="26035" lvl="0" indent="0" algn="just">
              <a:lnSpc>
                <a:spcPct val="150000"/>
              </a:lnSpc>
              <a:spcBef>
                <a:spcPts val="0"/>
              </a:spcBef>
              <a:spcAft>
                <a:spcPts val="1260"/>
              </a:spcAft>
              <a:buNone/>
            </a:pPr>
            <a:r>
              <a:rPr lang="en-US" sz="2000" kern="100" dirty="0">
                <a:effectLst/>
                <a:latin typeface="Times New Roman" panose="02020603050405020304" pitchFamily="18" charset="0"/>
                <a:ea typeface="Calibri" panose="020F0502020204030204" pitchFamily="34" charset="0"/>
                <a:cs typeface="Arial" panose="020B0604020202020204" pitchFamily="34" charset="0"/>
              </a:rPr>
              <a:t>Our goal is to build a machine learning model that recommends a field of study (e.g., science, Technology, business) based on students' marks in specific subjects.</a:t>
            </a:r>
          </a:p>
        </p:txBody>
      </p:sp>
      <p:pic>
        <p:nvPicPr>
          <p:cNvPr id="6" name="Picture 5">
            <a:extLst>
              <a:ext uri="{FF2B5EF4-FFF2-40B4-BE49-F238E27FC236}">
                <a16:creationId xmlns:a16="http://schemas.microsoft.com/office/drawing/2014/main" id="{823DE6FF-8CE1-7302-9E7F-85C8CD8CFF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84" y="5155379"/>
            <a:ext cx="12192000" cy="2803118"/>
          </a:xfrm>
          <a:prstGeom prst="rect">
            <a:avLst/>
          </a:prstGeom>
        </p:spPr>
      </p:pic>
      <p:sp>
        <p:nvSpPr>
          <p:cNvPr id="7" name="Rectangle 6">
            <a:extLst>
              <a:ext uri="{FF2B5EF4-FFF2-40B4-BE49-F238E27FC236}">
                <a16:creationId xmlns:a16="http://schemas.microsoft.com/office/drawing/2014/main" id="{ACCC616C-388D-A595-E9F0-4C5EC93B958F}"/>
              </a:ext>
            </a:extLst>
          </p:cNvPr>
          <p:cNvSpPr/>
          <p:nvPr/>
        </p:nvSpPr>
        <p:spPr>
          <a:xfrm>
            <a:off x="234462" y="5567177"/>
            <a:ext cx="664307" cy="640862"/>
          </a:xfrm>
          <a:prstGeom prst="rect">
            <a:avLst/>
          </a:prstGeom>
          <a:solidFill>
            <a:srgbClr val="1FA34A"/>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EABC73B2-348C-7307-DBB7-79A522B0A3C4}"/>
              </a:ext>
            </a:extLst>
          </p:cNvPr>
          <p:cNvSpPr txBox="1">
            <a:spLocks/>
          </p:cNvSpPr>
          <p:nvPr/>
        </p:nvSpPr>
        <p:spPr>
          <a:xfrm>
            <a:off x="377696" y="5591551"/>
            <a:ext cx="664307" cy="5921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kern="100" dirty="0">
                <a:solidFill>
                  <a:schemeClr val="bg1"/>
                </a:solidFill>
                <a:latin typeface="Times New Roman" panose="02020603050405020304" pitchFamily="18" charset="0"/>
                <a:cs typeface="Times New Roman" panose="02020603050405020304" pitchFamily="18" charset="0"/>
              </a:rPr>
              <a:t>2</a:t>
            </a:r>
            <a:endParaRPr lang="en-US" sz="4000" b="1" dirty="0">
              <a:solidFill>
                <a:schemeClr val="bg1"/>
              </a:solidFill>
            </a:endParaRPr>
          </a:p>
        </p:txBody>
      </p:sp>
      <p:pic>
        <p:nvPicPr>
          <p:cNvPr id="5" name="Picture 4">
            <a:extLst>
              <a:ext uri="{FF2B5EF4-FFF2-40B4-BE49-F238E27FC236}">
                <a16:creationId xmlns:a16="http://schemas.microsoft.com/office/drawing/2014/main" id="{D8F92AF1-C1A7-1B55-AAAC-E9AD988273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21503" y="-184207"/>
            <a:ext cx="2176713" cy="2176713"/>
          </a:xfrm>
          <a:prstGeom prst="rect">
            <a:avLst/>
          </a:prstGeom>
        </p:spPr>
      </p:pic>
    </p:spTree>
    <p:extLst>
      <p:ext uri="{BB962C8B-B14F-4D97-AF65-F5344CB8AC3E}">
        <p14:creationId xmlns:p14="http://schemas.microsoft.com/office/powerpoint/2010/main" val="1267485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67FF15-0FEE-1459-C80D-93A75A7EE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984" y="1540486"/>
            <a:ext cx="12207631" cy="5781675"/>
          </a:xfrm>
          <a:prstGeom prst="rect">
            <a:avLst/>
          </a:prstGeom>
        </p:spPr>
      </p:pic>
      <p:sp>
        <p:nvSpPr>
          <p:cNvPr id="2" name="Title 1">
            <a:extLst>
              <a:ext uri="{FF2B5EF4-FFF2-40B4-BE49-F238E27FC236}">
                <a16:creationId xmlns:a16="http://schemas.microsoft.com/office/drawing/2014/main" id="{BD568A96-91CE-4080-A086-02060BA6378C}"/>
              </a:ext>
            </a:extLst>
          </p:cNvPr>
          <p:cNvSpPr>
            <a:spLocks noGrp="1"/>
          </p:cNvSpPr>
          <p:nvPr>
            <p:ph type="title"/>
          </p:nvPr>
        </p:nvSpPr>
        <p:spPr>
          <a:xfrm>
            <a:off x="145085" y="1214833"/>
            <a:ext cx="4391099" cy="779464"/>
          </a:xfrm>
        </p:spPr>
        <p:txBody>
          <a:bodyPr>
            <a:noAutofit/>
          </a:bodyPr>
          <a:lstStyle/>
          <a:p>
            <a:pPr marL="0" marR="0">
              <a:lnSpc>
                <a:spcPct val="107000"/>
              </a:lnSpc>
              <a:spcBef>
                <a:spcPts val="0"/>
              </a:spcBef>
              <a:spcAft>
                <a:spcPts val="800"/>
              </a:spcAft>
            </a:pPr>
            <a:r>
              <a:rPr lang="en-US" sz="3200" b="1" dirty="0">
                <a:solidFill>
                  <a:srgbClr val="438EDE"/>
                </a:solidFill>
                <a:effectLst/>
                <a:latin typeface="Times New Roman" panose="02020603050405020304" pitchFamily="18" charset="0"/>
                <a:ea typeface="Calibri" panose="020F0502020204030204" pitchFamily="34" charset="0"/>
                <a:cs typeface="Times New Roman" panose="02020603050405020304" pitchFamily="18" charset="0"/>
              </a:rPr>
              <a:t>Dataset Overview</a:t>
            </a:r>
          </a:p>
        </p:txBody>
      </p:sp>
      <p:sp>
        <p:nvSpPr>
          <p:cNvPr id="3" name="Content Placeholder 2">
            <a:extLst>
              <a:ext uri="{FF2B5EF4-FFF2-40B4-BE49-F238E27FC236}">
                <a16:creationId xmlns:a16="http://schemas.microsoft.com/office/drawing/2014/main" id="{5B4F7E73-AF16-4492-83BD-E92CE5B7BB32}"/>
              </a:ext>
            </a:extLst>
          </p:cNvPr>
          <p:cNvSpPr>
            <a:spLocks noGrp="1"/>
          </p:cNvSpPr>
          <p:nvPr>
            <p:ph idx="1"/>
          </p:nvPr>
        </p:nvSpPr>
        <p:spPr>
          <a:xfrm>
            <a:off x="202378" y="1334863"/>
            <a:ext cx="10073736" cy="4038602"/>
          </a:xfrm>
        </p:spPr>
        <p:txBody>
          <a:bodyPr anchor="ctr">
            <a:normAutofit/>
          </a:bodyPr>
          <a:lstStyle/>
          <a:p>
            <a:pPr marL="0" marR="26035" lvl="0" indent="0" algn="just">
              <a:lnSpc>
                <a:spcPct val="150000"/>
              </a:lnSpc>
              <a:spcBef>
                <a:spcPts val="0"/>
              </a:spcBef>
              <a:spcAft>
                <a:spcPts val="1260"/>
              </a:spcAft>
              <a:buNone/>
            </a:pPr>
            <a:r>
              <a:rPr lang="en-US" sz="2400" kern="100" dirty="0">
                <a:effectLst/>
                <a:latin typeface="Times New Roman" panose="02020603050405020304" pitchFamily="18" charset="0"/>
                <a:ea typeface="Calibri" panose="020F0502020204030204" pitchFamily="34" charset="0"/>
                <a:cs typeface="Arial" panose="020B0604020202020204" pitchFamily="34" charset="0"/>
              </a:rPr>
              <a:t>The dataset contains students' marks across subjects like </a:t>
            </a:r>
            <a:r>
              <a:rPr lang="en-US" sz="2400" kern="100" dirty="0" err="1">
                <a:effectLst/>
                <a:latin typeface="Times New Roman" panose="02020603050405020304" pitchFamily="18" charset="0"/>
                <a:ea typeface="Calibri" panose="020F0502020204030204" pitchFamily="34" charset="0"/>
                <a:cs typeface="Arial" panose="020B0604020202020204" pitchFamily="34" charset="0"/>
              </a:rPr>
              <a:t>Tarbiyo</a:t>
            </a:r>
            <a:r>
              <a:rPr lang="en-US" sz="2400" kern="100" dirty="0">
                <a:effectLst/>
                <a:latin typeface="Times New Roman" panose="02020603050405020304" pitchFamily="18" charset="0"/>
                <a:ea typeface="Calibri" panose="020F0502020204030204" pitchFamily="34" charset="0"/>
                <a:cs typeface="Arial" panose="020B0604020202020204" pitchFamily="34" charset="0"/>
              </a:rPr>
              <a:t>, Arabi, Biology, Chemistry, Physics, Math, History, Geography, Somali, Business, and Technology The target is the recommended field of study The dataset is structured to include features representing student performance and a target variable for the field recommendation.</a:t>
            </a:r>
          </a:p>
        </p:txBody>
      </p:sp>
      <p:pic>
        <p:nvPicPr>
          <p:cNvPr id="6" name="Picture 5">
            <a:extLst>
              <a:ext uri="{FF2B5EF4-FFF2-40B4-BE49-F238E27FC236}">
                <a16:creationId xmlns:a16="http://schemas.microsoft.com/office/drawing/2014/main" id="{823DE6FF-8CE1-7302-9E7F-85C8CD8CFF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84" y="5155379"/>
            <a:ext cx="12192000" cy="2803118"/>
          </a:xfrm>
          <a:prstGeom prst="rect">
            <a:avLst/>
          </a:prstGeom>
        </p:spPr>
      </p:pic>
      <p:sp>
        <p:nvSpPr>
          <p:cNvPr id="7" name="Rectangle 6">
            <a:extLst>
              <a:ext uri="{FF2B5EF4-FFF2-40B4-BE49-F238E27FC236}">
                <a16:creationId xmlns:a16="http://schemas.microsoft.com/office/drawing/2014/main" id="{ACCC616C-388D-A595-E9F0-4C5EC93B958F}"/>
              </a:ext>
            </a:extLst>
          </p:cNvPr>
          <p:cNvSpPr/>
          <p:nvPr/>
        </p:nvSpPr>
        <p:spPr>
          <a:xfrm>
            <a:off x="234462" y="5567177"/>
            <a:ext cx="664307" cy="640862"/>
          </a:xfrm>
          <a:prstGeom prst="rect">
            <a:avLst/>
          </a:prstGeom>
          <a:solidFill>
            <a:srgbClr val="1FA34A"/>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EABC73B2-348C-7307-DBB7-79A522B0A3C4}"/>
              </a:ext>
            </a:extLst>
          </p:cNvPr>
          <p:cNvSpPr txBox="1">
            <a:spLocks/>
          </p:cNvSpPr>
          <p:nvPr/>
        </p:nvSpPr>
        <p:spPr>
          <a:xfrm>
            <a:off x="377696" y="5591551"/>
            <a:ext cx="664307" cy="5921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kern="100" dirty="0">
                <a:solidFill>
                  <a:schemeClr val="bg1"/>
                </a:solidFill>
                <a:latin typeface="Times New Roman" panose="02020603050405020304" pitchFamily="18" charset="0"/>
                <a:cs typeface="Times New Roman" panose="02020603050405020304" pitchFamily="18" charset="0"/>
              </a:rPr>
              <a:t>3</a:t>
            </a:r>
            <a:endParaRPr lang="en-US" sz="4000" b="1" dirty="0">
              <a:solidFill>
                <a:schemeClr val="bg1"/>
              </a:solidFill>
            </a:endParaRPr>
          </a:p>
        </p:txBody>
      </p:sp>
      <p:pic>
        <p:nvPicPr>
          <p:cNvPr id="4" name="Picture 3">
            <a:extLst>
              <a:ext uri="{FF2B5EF4-FFF2-40B4-BE49-F238E27FC236}">
                <a16:creationId xmlns:a16="http://schemas.microsoft.com/office/drawing/2014/main" id="{841AB62E-279C-6A47-58A3-5FB8073E76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21503" y="-184207"/>
            <a:ext cx="2176713" cy="2176713"/>
          </a:xfrm>
          <a:prstGeom prst="rect">
            <a:avLst/>
          </a:prstGeom>
        </p:spPr>
      </p:pic>
    </p:spTree>
    <p:extLst>
      <p:ext uri="{BB962C8B-B14F-4D97-AF65-F5344CB8AC3E}">
        <p14:creationId xmlns:p14="http://schemas.microsoft.com/office/powerpoint/2010/main" val="2774479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68A96-91CE-4080-A086-02060BA6378C}"/>
              </a:ext>
            </a:extLst>
          </p:cNvPr>
          <p:cNvSpPr>
            <a:spLocks noGrp="1"/>
          </p:cNvSpPr>
          <p:nvPr>
            <p:ph type="title"/>
          </p:nvPr>
        </p:nvSpPr>
        <p:spPr>
          <a:xfrm>
            <a:off x="453292" y="1188586"/>
            <a:ext cx="5056143" cy="779464"/>
          </a:xfrm>
        </p:spPr>
        <p:txBody>
          <a:bodyPr>
            <a:normAutofit fontScale="90000"/>
          </a:bodyPr>
          <a:lstStyle/>
          <a:p>
            <a:pPr marR="0" lvl="0" algn="just">
              <a:lnSpc>
                <a:spcPct val="150000"/>
              </a:lnSpc>
              <a:spcBef>
                <a:spcPts val="295"/>
              </a:spcBef>
              <a:spcAft>
                <a:spcPts val="0"/>
              </a:spcAft>
              <a:buSzPts val="1400"/>
              <a:tabLst>
                <a:tab pos="331470" algn="l"/>
              </a:tabLst>
            </a:pPr>
            <a:r>
              <a:rPr lang="en-US" sz="3600" b="1" spc="0" dirty="0">
                <a:solidFill>
                  <a:srgbClr val="438EDE"/>
                </a:solidFill>
                <a:effectLst/>
                <a:latin typeface="Times New Roman" panose="02020603050405020304" pitchFamily="18" charset="0"/>
                <a:ea typeface="Times New Roman" panose="02020603050405020304" pitchFamily="18" charset="0"/>
              </a:rPr>
              <a:t>Products</a:t>
            </a:r>
            <a:r>
              <a:rPr lang="en-US" sz="3600" b="1" spc="-10" dirty="0">
                <a:solidFill>
                  <a:srgbClr val="438EDE"/>
                </a:solidFill>
                <a:effectLst/>
                <a:latin typeface="Times New Roman" panose="02020603050405020304" pitchFamily="18" charset="0"/>
                <a:ea typeface="Times New Roman" panose="02020603050405020304" pitchFamily="18" charset="0"/>
              </a:rPr>
              <a:t> </a:t>
            </a:r>
            <a:r>
              <a:rPr lang="en-US" sz="3600" b="1" spc="0" dirty="0">
                <a:solidFill>
                  <a:srgbClr val="438EDE"/>
                </a:solidFill>
                <a:effectLst/>
                <a:latin typeface="Times New Roman" panose="02020603050405020304" pitchFamily="18" charset="0"/>
                <a:ea typeface="Times New Roman" panose="02020603050405020304" pitchFamily="18" charset="0"/>
              </a:rPr>
              <a:t>and</a:t>
            </a:r>
            <a:r>
              <a:rPr lang="en-US" sz="3600" b="1" spc="-10" dirty="0">
                <a:solidFill>
                  <a:srgbClr val="438EDE"/>
                </a:solidFill>
                <a:effectLst/>
                <a:latin typeface="Times New Roman" panose="02020603050405020304" pitchFamily="18" charset="0"/>
                <a:ea typeface="Times New Roman" panose="02020603050405020304" pitchFamily="18" charset="0"/>
              </a:rPr>
              <a:t> Services</a:t>
            </a:r>
            <a:endParaRPr lang="en-US" sz="3600" b="1" spc="0" dirty="0">
              <a:solidFill>
                <a:srgbClr val="438EDE"/>
              </a:solidFill>
              <a:effectLst/>
              <a:latin typeface="Times New Roman" panose="02020603050405020304" pitchFamily="18" charset="0"/>
              <a:ea typeface="Times New Roman" panose="02020603050405020304" pitchFamily="18" charset="0"/>
            </a:endParaRPr>
          </a:p>
        </p:txBody>
      </p:sp>
      <p:pic>
        <p:nvPicPr>
          <p:cNvPr id="8" name="Picture 7">
            <a:extLst>
              <a:ext uri="{FF2B5EF4-FFF2-40B4-BE49-F238E27FC236}">
                <a16:creationId xmlns:a16="http://schemas.microsoft.com/office/drawing/2014/main" id="{A367FF15-0FEE-1459-C80D-93A75A7EE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973" y="2176822"/>
            <a:ext cx="12207631" cy="5781675"/>
          </a:xfrm>
          <a:prstGeom prst="rect">
            <a:avLst/>
          </a:prstGeom>
        </p:spPr>
      </p:pic>
      <p:sp>
        <p:nvSpPr>
          <p:cNvPr id="3" name="Content Placeholder 2">
            <a:extLst>
              <a:ext uri="{FF2B5EF4-FFF2-40B4-BE49-F238E27FC236}">
                <a16:creationId xmlns:a16="http://schemas.microsoft.com/office/drawing/2014/main" id="{5B4F7E73-AF16-4492-83BD-E92CE5B7BB32}"/>
              </a:ext>
            </a:extLst>
          </p:cNvPr>
          <p:cNvSpPr>
            <a:spLocks noGrp="1"/>
          </p:cNvSpPr>
          <p:nvPr>
            <p:ph idx="1"/>
          </p:nvPr>
        </p:nvSpPr>
        <p:spPr>
          <a:xfrm>
            <a:off x="453292" y="1578987"/>
            <a:ext cx="10205659" cy="3231897"/>
          </a:xfrm>
        </p:spPr>
        <p:txBody>
          <a:bodyPr anchor="ctr">
            <a:noAutofit/>
          </a:bodyPr>
          <a:lstStyle/>
          <a:p>
            <a:pPr marL="0" indent="0" algn="just">
              <a:buNone/>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Any missing or inconsistent data is cleaned and prepared for analysis.</a:t>
            </a:r>
          </a:p>
          <a:p>
            <a:pPr marL="0" indent="0" algn="just">
              <a:buNone/>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Marks from six selected subjects are used as features to predict the target variable. </a:t>
            </a:r>
          </a:p>
          <a:p>
            <a:pPr marL="0" indent="0" algn="just">
              <a:buNone/>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The data is split into training and testing sets (80% training, 20% testing) to ensure proper evaluation of the model.</a:t>
            </a:r>
          </a:p>
        </p:txBody>
      </p:sp>
      <p:pic>
        <p:nvPicPr>
          <p:cNvPr id="6" name="Picture 5">
            <a:extLst>
              <a:ext uri="{FF2B5EF4-FFF2-40B4-BE49-F238E27FC236}">
                <a16:creationId xmlns:a16="http://schemas.microsoft.com/office/drawing/2014/main" id="{3082B29F-B7AD-9603-FF1D-4667DB3DFF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84" y="5155379"/>
            <a:ext cx="12192000" cy="2803118"/>
          </a:xfrm>
          <a:prstGeom prst="rect">
            <a:avLst/>
          </a:prstGeom>
        </p:spPr>
      </p:pic>
      <p:sp>
        <p:nvSpPr>
          <p:cNvPr id="7" name="Rectangle 6">
            <a:extLst>
              <a:ext uri="{FF2B5EF4-FFF2-40B4-BE49-F238E27FC236}">
                <a16:creationId xmlns:a16="http://schemas.microsoft.com/office/drawing/2014/main" id="{F1C273A6-4E25-D50E-9443-8A3D5C562133}"/>
              </a:ext>
            </a:extLst>
          </p:cNvPr>
          <p:cNvSpPr/>
          <p:nvPr/>
        </p:nvSpPr>
        <p:spPr>
          <a:xfrm>
            <a:off x="234462" y="5567177"/>
            <a:ext cx="664307" cy="640862"/>
          </a:xfrm>
          <a:prstGeom prst="rect">
            <a:avLst/>
          </a:prstGeom>
          <a:solidFill>
            <a:srgbClr val="1FA34A"/>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8E57819D-F27A-F408-6FB2-1FB3A747B5E5}"/>
              </a:ext>
            </a:extLst>
          </p:cNvPr>
          <p:cNvSpPr txBox="1">
            <a:spLocks/>
          </p:cNvSpPr>
          <p:nvPr/>
        </p:nvSpPr>
        <p:spPr>
          <a:xfrm>
            <a:off x="311638" y="5591551"/>
            <a:ext cx="318477" cy="5921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kern="100" dirty="0">
                <a:solidFill>
                  <a:schemeClr val="bg1"/>
                </a:solidFill>
                <a:latin typeface="Times New Roman" panose="02020603050405020304" pitchFamily="18" charset="0"/>
                <a:cs typeface="Times New Roman" panose="02020603050405020304" pitchFamily="18" charset="0"/>
              </a:rPr>
              <a:t>4</a:t>
            </a:r>
            <a:endParaRPr lang="en-US" sz="4000" b="1" dirty="0">
              <a:solidFill>
                <a:schemeClr val="bg1"/>
              </a:solidFill>
            </a:endParaRPr>
          </a:p>
        </p:txBody>
      </p:sp>
      <p:pic>
        <p:nvPicPr>
          <p:cNvPr id="5" name="Picture 4">
            <a:extLst>
              <a:ext uri="{FF2B5EF4-FFF2-40B4-BE49-F238E27FC236}">
                <a16:creationId xmlns:a16="http://schemas.microsoft.com/office/drawing/2014/main" id="{AF20CD28-187F-0038-5B09-E01B2A4569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21503" y="-184207"/>
            <a:ext cx="2176713" cy="2176713"/>
          </a:xfrm>
          <a:prstGeom prst="rect">
            <a:avLst/>
          </a:prstGeom>
        </p:spPr>
      </p:pic>
    </p:spTree>
    <p:extLst>
      <p:ext uri="{BB962C8B-B14F-4D97-AF65-F5344CB8AC3E}">
        <p14:creationId xmlns:p14="http://schemas.microsoft.com/office/powerpoint/2010/main" val="1955865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68A96-91CE-4080-A086-02060BA6378C}"/>
              </a:ext>
            </a:extLst>
          </p:cNvPr>
          <p:cNvSpPr>
            <a:spLocks noGrp="1"/>
          </p:cNvSpPr>
          <p:nvPr>
            <p:ph type="title"/>
          </p:nvPr>
        </p:nvSpPr>
        <p:spPr>
          <a:xfrm>
            <a:off x="381103" y="844760"/>
            <a:ext cx="4150792" cy="779464"/>
          </a:xfrm>
        </p:spPr>
        <p:txBody>
          <a:bodyPr>
            <a:normAutofit fontScale="90000"/>
          </a:bodyPr>
          <a:lstStyle/>
          <a:p>
            <a:pPr marR="0" lvl="0" algn="just">
              <a:lnSpc>
                <a:spcPct val="150000"/>
              </a:lnSpc>
              <a:spcBef>
                <a:spcPts val="295"/>
              </a:spcBef>
              <a:spcAft>
                <a:spcPts val="0"/>
              </a:spcAft>
              <a:buSzPts val="1400"/>
              <a:tabLst>
                <a:tab pos="331470" algn="l"/>
              </a:tabLst>
            </a:pPr>
            <a:r>
              <a:rPr lang="en-US" sz="3600" b="1" dirty="0">
                <a:solidFill>
                  <a:srgbClr val="438EDE"/>
                </a:solidFill>
                <a:latin typeface="Times New Roman" panose="02020603050405020304" pitchFamily="18" charset="0"/>
                <a:cs typeface="Times New Roman" panose="02020603050405020304" pitchFamily="18" charset="0"/>
              </a:rPr>
              <a:t>Random Forest Model</a:t>
            </a:r>
            <a:endParaRPr lang="en-US" sz="3600" b="1" spc="0" dirty="0">
              <a:solidFill>
                <a:srgbClr val="438EDE"/>
              </a:solidFill>
              <a:effectLst/>
              <a:latin typeface="Times New Roman" panose="02020603050405020304" pitchFamily="18" charset="0"/>
              <a:ea typeface="Times New Roman" panose="02020603050405020304" pitchFamily="18" charset="0"/>
            </a:endParaRPr>
          </a:p>
        </p:txBody>
      </p:sp>
      <p:pic>
        <p:nvPicPr>
          <p:cNvPr id="8" name="Picture 7">
            <a:extLst>
              <a:ext uri="{FF2B5EF4-FFF2-40B4-BE49-F238E27FC236}">
                <a16:creationId xmlns:a16="http://schemas.microsoft.com/office/drawing/2014/main" id="{A367FF15-0FEE-1459-C80D-93A75A7EE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973" y="2176822"/>
            <a:ext cx="12207631" cy="5781675"/>
          </a:xfrm>
          <a:prstGeom prst="rect">
            <a:avLst/>
          </a:prstGeom>
        </p:spPr>
      </p:pic>
      <p:sp>
        <p:nvSpPr>
          <p:cNvPr id="3" name="Content Placeholder 2">
            <a:extLst>
              <a:ext uri="{FF2B5EF4-FFF2-40B4-BE49-F238E27FC236}">
                <a16:creationId xmlns:a16="http://schemas.microsoft.com/office/drawing/2014/main" id="{5B4F7E73-AF16-4492-83BD-E92CE5B7BB32}"/>
              </a:ext>
            </a:extLst>
          </p:cNvPr>
          <p:cNvSpPr>
            <a:spLocks noGrp="1"/>
          </p:cNvSpPr>
          <p:nvPr>
            <p:ph idx="1"/>
          </p:nvPr>
        </p:nvSpPr>
        <p:spPr>
          <a:xfrm>
            <a:off x="381103" y="1540486"/>
            <a:ext cx="10278876" cy="3231897"/>
          </a:xfrm>
        </p:spPr>
        <p:txBody>
          <a:bodyPr anchor="ctr">
            <a:noAutofit/>
          </a:bodyPr>
          <a:lstStyle/>
          <a:p>
            <a:pPr marL="0" indent="0" algn="just">
              <a:buNone/>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Description: Random Forest is an ensemble learning method that builds multiple decision trees and merges them to improve accuracy and avoid overfitting.</a:t>
            </a:r>
          </a:p>
          <a:p>
            <a:pPr marL="0" indent="0" algn="just">
              <a:buNone/>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Why Random Forest?: It's effective for classification tasks, handles large datasets well, and provides feature importance, which is helpful for understanding which subjects contribute the most to the prediction.</a:t>
            </a:r>
          </a:p>
        </p:txBody>
      </p:sp>
      <p:pic>
        <p:nvPicPr>
          <p:cNvPr id="6" name="Picture 5">
            <a:extLst>
              <a:ext uri="{FF2B5EF4-FFF2-40B4-BE49-F238E27FC236}">
                <a16:creationId xmlns:a16="http://schemas.microsoft.com/office/drawing/2014/main" id="{3082B29F-B7AD-9603-FF1D-4667DB3DFF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84" y="5155379"/>
            <a:ext cx="12192000" cy="2803118"/>
          </a:xfrm>
          <a:prstGeom prst="rect">
            <a:avLst/>
          </a:prstGeom>
        </p:spPr>
      </p:pic>
      <p:sp>
        <p:nvSpPr>
          <p:cNvPr id="7" name="Rectangle 6">
            <a:extLst>
              <a:ext uri="{FF2B5EF4-FFF2-40B4-BE49-F238E27FC236}">
                <a16:creationId xmlns:a16="http://schemas.microsoft.com/office/drawing/2014/main" id="{F1C273A6-4E25-D50E-9443-8A3D5C562133}"/>
              </a:ext>
            </a:extLst>
          </p:cNvPr>
          <p:cNvSpPr/>
          <p:nvPr/>
        </p:nvSpPr>
        <p:spPr>
          <a:xfrm>
            <a:off x="234462" y="5567177"/>
            <a:ext cx="664307" cy="640862"/>
          </a:xfrm>
          <a:prstGeom prst="rect">
            <a:avLst/>
          </a:prstGeom>
          <a:solidFill>
            <a:srgbClr val="1FA34A"/>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8E57819D-F27A-F408-6FB2-1FB3A747B5E5}"/>
              </a:ext>
            </a:extLst>
          </p:cNvPr>
          <p:cNvSpPr txBox="1">
            <a:spLocks/>
          </p:cNvSpPr>
          <p:nvPr/>
        </p:nvSpPr>
        <p:spPr>
          <a:xfrm>
            <a:off x="311638" y="5591551"/>
            <a:ext cx="318477" cy="5921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kern="100" dirty="0">
                <a:solidFill>
                  <a:schemeClr val="bg1"/>
                </a:solidFill>
                <a:latin typeface="Times New Roman" panose="02020603050405020304" pitchFamily="18" charset="0"/>
                <a:cs typeface="Times New Roman" panose="02020603050405020304" pitchFamily="18" charset="0"/>
              </a:rPr>
              <a:t>5</a:t>
            </a:r>
            <a:endParaRPr lang="en-US" sz="4000" b="1" dirty="0">
              <a:solidFill>
                <a:schemeClr val="bg1"/>
              </a:solidFill>
            </a:endParaRPr>
          </a:p>
        </p:txBody>
      </p:sp>
      <p:pic>
        <p:nvPicPr>
          <p:cNvPr id="10" name="Picture 9">
            <a:extLst>
              <a:ext uri="{FF2B5EF4-FFF2-40B4-BE49-F238E27FC236}">
                <a16:creationId xmlns:a16="http://schemas.microsoft.com/office/drawing/2014/main" id="{F91A5252-2AFB-82F9-E97D-7FEA9AE83C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21503" y="-184207"/>
            <a:ext cx="2176713" cy="2176713"/>
          </a:xfrm>
          <a:prstGeom prst="rect">
            <a:avLst/>
          </a:prstGeom>
        </p:spPr>
      </p:pic>
    </p:spTree>
    <p:extLst>
      <p:ext uri="{BB962C8B-B14F-4D97-AF65-F5344CB8AC3E}">
        <p14:creationId xmlns:p14="http://schemas.microsoft.com/office/powerpoint/2010/main" val="1831276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67FF15-0FEE-1459-C80D-93A75A7EE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984" y="1540486"/>
            <a:ext cx="12207631" cy="5781675"/>
          </a:xfrm>
          <a:prstGeom prst="rect">
            <a:avLst/>
          </a:prstGeom>
        </p:spPr>
      </p:pic>
      <p:sp>
        <p:nvSpPr>
          <p:cNvPr id="2" name="Title 1">
            <a:extLst>
              <a:ext uri="{FF2B5EF4-FFF2-40B4-BE49-F238E27FC236}">
                <a16:creationId xmlns:a16="http://schemas.microsoft.com/office/drawing/2014/main" id="{BD568A96-91CE-4080-A086-02060BA6378C}"/>
              </a:ext>
            </a:extLst>
          </p:cNvPr>
          <p:cNvSpPr>
            <a:spLocks noGrp="1"/>
          </p:cNvSpPr>
          <p:nvPr>
            <p:ph type="title"/>
          </p:nvPr>
        </p:nvSpPr>
        <p:spPr>
          <a:xfrm>
            <a:off x="630115" y="917963"/>
            <a:ext cx="4391099" cy="779464"/>
          </a:xfrm>
        </p:spPr>
        <p:txBody>
          <a:bodyPr>
            <a:normAutofit/>
          </a:bodyPr>
          <a:lstStyle/>
          <a:p>
            <a:pPr marL="0" marR="0">
              <a:lnSpc>
                <a:spcPct val="107000"/>
              </a:lnSpc>
              <a:spcBef>
                <a:spcPts val="0"/>
              </a:spcBef>
              <a:spcAft>
                <a:spcPts val="800"/>
              </a:spcAft>
            </a:pPr>
            <a:r>
              <a:rPr lang="en-US" sz="3200" b="1" dirty="0">
                <a:solidFill>
                  <a:srgbClr val="438EDE"/>
                </a:solidFill>
                <a:effectLst/>
                <a:latin typeface="Times New Roman" panose="02020603050405020304" pitchFamily="18" charset="0"/>
                <a:ea typeface="Calibri" panose="020F0502020204030204" pitchFamily="34" charset="0"/>
                <a:cs typeface="Times New Roman" panose="02020603050405020304" pitchFamily="18" charset="0"/>
              </a:rPr>
              <a:t>Model Training</a:t>
            </a:r>
          </a:p>
        </p:txBody>
      </p:sp>
      <p:sp>
        <p:nvSpPr>
          <p:cNvPr id="3" name="Content Placeholder 2">
            <a:extLst>
              <a:ext uri="{FF2B5EF4-FFF2-40B4-BE49-F238E27FC236}">
                <a16:creationId xmlns:a16="http://schemas.microsoft.com/office/drawing/2014/main" id="{5B4F7E73-AF16-4492-83BD-E92CE5B7BB32}"/>
              </a:ext>
            </a:extLst>
          </p:cNvPr>
          <p:cNvSpPr>
            <a:spLocks noGrp="1"/>
          </p:cNvSpPr>
          <p:nvPr>
            <p:ph idx="1"/>
          </p:nvPr>
        </p:nvSpPr>
        <p:spPr>
          <a:xfrm>
            <a:off x="77844" y="1600432"/>
            <a:ext cx="8865629" cy="2813538"/>
          </a:xfrm>
        </p:spPr>
        <p:txBody>
          <a:bodyPr anchor="ctr">
            <a:normAutofit/>
          </a:bodyPr>
          <a:lstStyle/>
          <a:p>
            <a:pPr marL="457200" marR="0" lvl="1" indent="0" algn="just">
              <a:lnSpc>
                <a:spcPct val="150000"/>
              </a:lnSpc>
              <a:spcBef>
                <a:spcPts val="0"/>
              </a:spcBef>
              <a:spcAft>
                <a:spcPts val="0"/>
              </a:spcAft>
              <a:buSzPts val="1300"/>
              <a:buNone/>
              <a:tabLst>
                <a:tab pos="471805" algn="l"/>
              </a:tabLst>
            </a:pPr>
            <a:r>
              <a:rPr lang="en-US" spc="0" dirty="0">
                <a:effectLst/>
                <a:latin typeface="Times New Roman" panose="02020603050405020304" pitchFamily="18" charset="0"/>
                <a:ea typeface="Times New Roman" panose="02020603050405020304" pitchFamily="18" charset="0"/>
              </a:rPr>
              <a:t>Process: The Random Forest model is trained using the training data, where each tree in the forest votes on the predicted class (recommended field of study).Parameters: The model uses 100 trees (</a:t>
            </a:r>
            <a:r>
              <a:rPr lang="en-US" spc="0" dirty="0" err="1">
                <a:effectLst/>
                <a:latin typeface="Times New Roman" panose="02020603050405020304" pitchFamily="18" charset="0"/>
                <a:ea typeface="Times New Roman" panose="02020603050405020304" pitchFamily="18" charset="0"/>
              </a:rPr>
              <a:t>n_estimators</a:t>
            </a:r>
            <a:r>
              <a:rPr lang="en-US" spc="0" dirty="0">
                <a:effectLst/>
                <a:latin typeface="Times New Roman" panose="02020603050405020304" pitchFamily="18" charset="0"/>
                <a:ea typeface="Times New Roman" panose="02020603050405020304" pitchFamily="18" charset="0"/>
              </a:rPr>
              <a:t>=100) and a </a:t>
            </a:r>
            <a:r>
              <a:rPr lang="en-US" spc="0" dirty="0" err="1">
                <a:effectLst/>
                <a:latin typeface="Times New Roman" panose="02020603050405020304" pitchFamily="18" charset="0"/>
                <a:ea typeface="Times New Roman" panose="02020603050405020304" pitchFamily="18" charset="0"/>
              </a:rPr>
              <a:t>random_state</a:t>
            </a:r>
            <a:r>
              <a:rPr lang="en-US" spc="0" dirty="0">
                <a:effectLst/>
                <a:latin typeface="Times New Roman" panose="02020603050405020304" pitchFamily="18" charset="0"/>
                <a:ea typeface="Times New Roman" panose="02020603050405020304" pitchFamily="18" charset="0"/>
              </a:rPr>
              <a:t> of 42 to ensure reproducibility.</a:t>
            </a:r>
          </a:p>
        </p:txBody>
      </p:sp>
      <p:pic>
        <p:nvPicPr>
          <p:cNvPr id="5" name="Picture 4">
            <a:extLst>
              <a:ext uri="{FF2B5EF4-FFF2-40B4-BE49-F238E27FC236}">
                <a16:creationId xmlns:a16="http://schemas.microsoft.com/office/drawing/2014/main" id="{21F65C70-57FD-0DA7-6CA4-323313C9C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84" y="5155379"/>
            <a:ext cx="12192000" cy="2803118"/>
          </a:xfrm>
          <a:prstGeom prst="rect">
            <a:avLst/>
          </a:prstGeom>
        </p:spPr>
      </p:pic>
      <p:sp>
        <p:nvSpPr>
          <p:cNvPr id="7" name="Rectangle 6">
            <a:extLst>
              <a:ext uri="{FF2B5EF4-FFF2-40B4-BE49-F238E27FC236}">
                <a16:creationId xmlns:a16="http://schemas.microsoft.com/office/drawing/2014/main" id="{A53810FA-EF83-62A1-E409-97D7F196A051}"/>
              </a:ext>
            </a:extLst>
          </p:cNvPr>
          <p:cNvSpPr/>
          <p:nvPr/>
        </p:nvSpPr>
        <p:spPr>
          <a:xfrm>
            <a:off x="234462" y="5567177"/>
            <a:ext cx="664307" cy="640862"/>
          </a:xfrm>
          <a:prstGeom prst="rect">
            <a:avLst/>
          </a:prstGeom>
          <a:solidFill>
            <a:srgbClr val="1FA34A"/>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617F169E-DF52-ADA9-2128-F28AD5887FDC}"/>
              </a:ext>
            </a:extLst>
          </p:cNvPr>
          <p:cNvSpPr txBox="1">
            <a:spLocks/>
          </p:cNvSpPr>
          <p:nvPr/>
        </p:nvSpPr>
        <p:spPr>
          <a:xfrm>
            <a:off x="311638" y="5591551"/>
            <a:ext cx="318477" cy="5921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kern="100" dirty="0">
                <a:solidFill>
                  <a:schemeClr val="bg1"/>
                </a:solidFill>
                <a:latin typeface="Times New Roman" panose="02020603050405020304" pitchFamily="18" charset="0"/>
                <a:cs typeface="Times New Roman" panose="02020603050405020304" pitchFamily="18" charset="0"/>
              </a:rPr>
              <a:t>6</a:t>
            </a:r>
            <a:endParaRPr lang="en-US" sz="4000" b="1" dirty="0">
              <a:solidFill>
                <a:schemeClr val="bg1"/>
              </a:solidFill>
            </a:endParaRPr>
          </a:p>
        </p:txBody>
      </p:sp>
      <p:pic>
        <p:nvPicPr>
          <p:cNvPr id="10" name="Picture 9">
            <a:extLst>
              <a:ext uri="{FF2B5EF4-FFF2-40B4-BE49-F238E27FC236}">
                <a16:creationId xmlns:a16="http://schemas.microsoft.com/office/drawing/2014/main" id="{6D6FF88E-E476-D69F-DD1A-B515259F09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21503" y="-184207"/>
            <a:ext cx="2176713" cy="2176713"/>
          </a:xfrm>
          <a:prstGeom prst="rect">
            <a:avLst/>
          </a:prstGeom>
        </p:spPr>
      </p:pic>
    </p:spTree>
    <p:extLst>
      <p:ext uri="{BB962C8B-B14F-4D97-AF65-F5344CB8AC3E}">
        <p14:creationId xmlns:p14="http://schemas.microsoft.com/office/powerpoint/2010/main" val="17320236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5701</TotalTime>
  <Words>717</Words>
  <Application>Microsoft Office PowerPoint</Application>
  <PresentationFormat>Widescreen</PresentationFormat>
  <Paragraphs>54</Paragraphs>
  <Slides>14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Calibri Light</vt:lpstr>
      <vt:lpstr>Times New Roman</vt:lpstr>
      <vt:lpstr>Verdana</vt:lpstr>
      <vt:lpstr>Wingdings</vt:lpstr>
      <vt:lpstr>Office Theme</vt:lpstr>
      <vt:lpstr>PyCon Somalia 2024</vt:lpstr>
      <vt:lpstr>Names</vt:lpstr>
      <vt:lpstr>Table of Contents</vt:lpstr>
      <vt:lpstr>Introduction</vt:lpstr>
      <vt:lpstr>Problem statement </vt:lpstr>
      <vt:lpstr>Dataset Overview</vt:lpstr>
      <vt:lpstr>Products and Services</vt:lpstr>
      <vt:lpstr>Random Forest Model</vt:lpstr>
      <vt:lpstr>Model Training</vt:lpstr>
      <vt:lpstr>Results </vt:lpstr>
      <vt:lpstr>Future Work</vt:lpstr>
      <vt:lpstr>Conclusion</vt:lpstr>
      <vt:lpstr>Challenges and Experience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ICT 4</dc:creator>
  <cp:lastModifiedBy>Abdullahi Yusuf Heart</cp:lastModifiedBy>
  <cp:revision>35</cp:revision>
  <dcterms:created xsi:type="dcterms:W3CDTF">2022-12-26T08:19:52Z</dcterms:created>
  <dcterms:modified xsi:type="dcterms:W3CDTF">2024-08-29T09:24:46Z</dcterms:modified>
</cp:coreProperties>
</file>